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1"/>
  </p:notesMasterIdLst>
  <p:sldIdLst>
    <p:sldId id="301" r:id="rId3"/>
    <p:sldId id="349" r:id="rId4"/>
    <p:sldId id="351" r:id="rId5"/>
    <p:sldId id="350" r:id="rId6"/>
    <p:sldId id="353" r:id="rId7"/>
    <p:sldId id="354" r:id="rId8"/>
    <p:sldId id="355" r:id="rId9"/>
    <p:sldId id="356" r:id="rId10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3DE"/>
    <a:srgbClr val="00FFFF"/>
    <a:srgbClr val="CCCC00"/>
    <a:srgbClr val="0000FF"/>
    <a:srgbClr val="2C5E43"/>
    <a:srgbClr val="FF33CC"/>
    <a:srgbClr val="438E65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2" autoAdjust="0"/>
    <p:restoredTop sz="94619" autoAdjust="0"/>
  </p:normalViewPr>
  <p:slideViewPr>
    <p:cSldViewPr showGuides="1">
      <p:cViewPr>
        <p:scale>
          <a:sx n="200" d="100"/>
          <a:sy n="200" d="100"/>
        </p:scale>
        <p:origin x="-6588" y="-1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0.png"/><Relationship Id="rId26" Type="http://schemas.microsoft.com/office/2007/relationships/hdphoto" Target="../media/hdphoto8.wdp"/><Relationship Id="rId3" Type="http://schemas.microsoft.com/office/2007/relationships/hdphoto" Target="../media/hdphoto3.wdp"/><Relationship Id="rId21" Type="http://schemas.openxmlformats.org/officeDocument/2006/relationships/image" Target="../media/image4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microsoft.com/office/2007/relationships/hdphoto" Target="../media/hdphoto6.wdp"/><Relationship Id="rId25" Type="http://schemas.openxmlformats.org/officeDocument/2006/relationships/image" Target="../media/image45.png"/><Relationship Id="rId2" Type="http://schemas.openxmlformats.org/officeDocument/2006/relationships/image" Target="../media/image28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5.png"/><Relationship Id="rId24" Type="http://schemas.openxmlformats.org/officeDocument/2006/relationships/image" Target="../media/image44.png"/><Relationship Id="rId5" Type="http://schemas.openxmlformats.org/officeDocument/2006/relationships/image" Target="../media/image30.png"/><Relationship Id="rId15" Type="http://schemas.microsoft.com/office/2007/relationships/hdphoto" Target="../media/hdphoto5.wdp"/><Relationship Id="rId23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microsoft.com/office/2007/relationships/hdphoto" Target="../media/hdphoto7.wdp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17.png"/><Relationship Id="rId27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8.png"/><Relationship Id="rId7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0.png"/><Relationship Id="rId10" Type="http://schemas.microsoft.com/office/2007/relationships/hdphoto" Target="../media/hdphoto8.wdp"/><Relationship Id="rId4" Type="http://schemas.openxmlformats.org/officeDocument/2006/relationships/image" Target="../media/image49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Webpage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94DA3-C306-4E39-B8BC-9650ACB1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3B3B9E-B8D7-48BD-98C1-CBE1373D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C1038F-0450-4645-B397-3799ACE291B5}"/>
              </a:ext>
            </a:extLst>
          </p:cNvPr>
          <p:cNvGrpSpPr/>
          <p:nvPr/>
        </p:nvGrpSpPr>
        <p:grpSpPr>
          <a:xfrm>
            <a:off x="679753" y="1201605"/>
            <a:ext cx="4879001" cy="3970746"/>
            <a:chOff x="1216999" y="1085213"/>
            <a:chExt cx="4879001" cy="3970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83F6F-C997-4AA1-8722-5A898CDA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2" t="3403" b="2844"/>
            <a:stretch/>
          </p:blipFill>
          <p:spPr>
            <a:xfrm>
              <a:off x="1231957" y="1085213"/>
              <a:ext cx="2723964" cy="2260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585659-DD97-4FE1-975F-1BD63B7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999" y="3355675"/>
              <a:ext cx="4879001" cy="1700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A8425A-783A-4E89-9827-CE877D14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248" b="34525"/>
            <a:stretch/>
          </p:blipFill>
          <p:spPr>
            <a:xfrm>
              <a:off x="3955921" y="1085213"/>
              <a:ext cx="2140079" cy="17002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512998-DD45-47D3-ABDC-AD681CAC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921" y="2764696"/>
              <a:ext cx="2140079" cy="1130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1043AE-2791-47CB-B756-86424782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9" y="5845801"/>
            <a:ext cx="2760763" cy="2411083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8EF6DE-93BE-45E1-A3BA-6B411F34B9B3}"/>
              </a:ext>
            </a:extLst>
          </p:cNvPr>
          <p:cNvGrpSpPr/>
          <p:nvPr/>
        </p:nvGrpSpPr>
        <p:grpSpPr>
          <a:xfrm>
            <a:off x="620924" y="9236783"/>
            <a:ext cx="8421674" cy="3641152"/>
            <a:chOff x="1043100" y="8380308"/>
            <a:chExt cx="8421674" cy="3641152"/>
          </a:xfrm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EC0E-01D7-4EDA-8124-9819EB12F429}"/>
                </a:ext>
              </a:extLst>
            </p:cNvPr>
            <p:cNvSpPr/>
            <p:nvPr/>
          </p:nvSpPr>
          <p:spPr>
            <a:xfrm>
              <a:off x="1486744" y="11752926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5" name="화살표: 원형 134">
              <a:extLst>
                <a:ext uri="{FF2B5EF4-FFF2-40B4-BE49-F238E27FC236}">
                  <a16:creationId xmlns:a16="http://schemas.microsoft.com/office/drawing/2014/main" id="{4DB9C270-6EF6-431D-BC11-CB10BB8C34C3}"/>
                </a:ext>
              </a:extLst>
            </p:cNvPr>
            <p:cNvSpPr/>
            <p:nvPr/>
          </p:nvSpPr>
          <p:spPr>
            <a:xfrm rot="4621668" flipH="1">
              <a:off x="1513247" y="10977389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0FD45CE8-E795-412B-97AE-9B039CB726E5}"/>
                </a:ext>
              </a:extLst>
            </p:cNvPr>
            <p:cNvSpPr/>
            <p:nvPr/>
          </p:nvSpPr>
          <p:spPr>
            <a:xfrm>
              <a:off x="1043100" y="11693032"/>
              <a:ext cx="443644" cy="2816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621978F-FED2-4892-A70C-83C20907D74D}"/>
                </a:ext>
              </a:extLst>
            </p:cNvPr>
            <p:cNvSpPr/>
            <p:nvPr/>
          </p:nvSpPr>
          <p:spPr>
            <a:xfrm>
              <a:off x="2229131" y="11693032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854043-B77B-46D1-A27A-8552770C2566}"/>
                </a:ext>
              </a:extLst>
            </p:cNvPr>
            <p:cNvSpPr txBox="1"/>
            <p:nvPr/>
          </p:nvSpPr>
          <p:spPr>
            <a:xfrm>
              <a:off x="1076611" y="11759362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Req’s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5A1B16A-9A8B-4AAB-BA58-650A013DCBD1}"/>
                </a:ext>
              </a:extLst>
            </p:cNvPr>
            <p:cNvSpPr txBox="1"/>
            <p:nvPr/>
          </p:nvSpPr>
          <p:spPr>
            <a:xfrm>
              <a:off x="1551262" y="11763036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Design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04C1826-1662-48F5-9257-383BD98308E5}"/>
                </a:ext>
              </a:extLst>
            </p:cNvPr>
            <p:cNvSpPr txBox="1"/>
            <p:nvPr/>
          </p:nvSpPr>
          <p:spPr>
            <a:xfrm>
              <a:off x="2371001" y="11755688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Deploy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49184B-E7B2-48BB-BEE3-107A64E6ECA6}"/>
                </a:ext>
              </a:extLst>
            </p:cNvPr>
            <p:cNvSpPr txBox="1"/>
            <p:nvPr/>
          </p:nvSpPr>
          <p:spPr>
            <a:xfrm rot="5400000">
              <a:off x="2062108" y="11394405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DBDBE35-808C-4C25-965C-97D61E24EA57}"/>
                </a:ext>
              </a:extLst>
            </p:cNvPr>
            <p:cNvSpPr/>
            <p:nvPr/>
          </p:nvSpPr>
          <p:spPr>
            <a:xfrm rot="15115221" flipH="1">
              <a:off x="1433444" y="11120947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95ED12-5B49-4BFF-A76F-B3B91C74306D}"/>
                </a:ext>
              </a:extLst>
            </p:cNvPr>
            <p:cNvSpPr txBox="1"/>
            <p:nvPr/>
          </p:nvSpPr>
          <p:spPr>
            <a:xfrm rot="16200000">
              <a:off x="1457119" y="11369679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BA6B8EF-E297-440E-B7A5-14F1039AD53B}"/>
                </a:ext>
              </a:extLst>
            </p:cNvPr>
            <p:cNvSpPr/>
            <p:nvPr/>
          </p:nvSpPr>
          <p:spPr>
            <a:xfrm>
              <a:off x="4065015" y="11703585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5" name="화살표: 원형 124">
              <a:extLst>
                <a:ext uri="{FF2B5EF4-FFF2-40B4-BE49-F238E27FC236}">
                  <a16:creationId xmlns:a16="http://schemas.microsoft.com/office/drawing/2014/main" id="{B8330A3B-346B-49EB-B487-21E66FB0D64C}"/>
                </a:ext>
              </a:extLst>
            </p:cNvPr>
            <p:cNvSpPr/>
            <p:nvPr/>
          </p:nvSpPr>
          <p:spPr>
            <a:xfrm rot="4621668" flipH="1">
              <a:off x="4099365" y="10698463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0FFAA082-AA01-4D2B-8B83-3262FBA8D6EE}"/>
                </a:ext>
              </a:extLst>
            </p:cNvPr>
            <p:cNvSpPr/>
            <p:nvPr/>
          </p:nvSpPr>
          <p:spPr>
            <a:xfrm>
              <a:off x="3490037" y="11625960"/>
              <a:ext cx="574978" cy="36502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8D1DDD7-4911-4764-BA66-C82221921686}"/>
                </a:ext>
              </a:extLst>
            </p:cNvPr>
            <p:cNvSpPr/>
            <p:nvPr/>
          </p:nvSpPr>
          <p:spPr>
            <a:xfrm>
              <a:off x="5027174" y="11625960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F0F81-0B2C-444C-BE9E-612F82BFFF78}"/>
                </a:ext>
              </a:extLst>
            </p:cNvPr>
            <p:cNvSpPr txBox="1"/>
            <p:nvPr/>
          </p:nvSpPr>
          <p:spPr>
            <a:xfrm>
              <a:off x="3533469" y="11711927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Req’s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449CC03-8CE2-4DC6-9B79-A050D8423E78}"/>
                </a:ext>
              </a:extLst>
            </p:cNvPr>
            <p:cNvSpPr txBox="1"/>
            <p:nvPr/>
          </p:nvSpPr>
          <p:spPr>
            <a:xfrm>
              <a:off x="4148632" y="11716689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Design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1833D-5C53-4D2E-8A23-77E4FA30F364}"/>
                </a:ext>
              </a:extLst>
            </p:cNvPr>
            <p:cNvSpPr txBox="1"/>
            <p:nvPr/>
          </p:nvSpPr>
          <p:spPr>
            <a:xfrm>
              <a:off x="5211043" y="11707165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Deploy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A4682-6E20-44CE-8F21-0C46462D3339}"/>
                </a:ext>
              </a:extLst>
            </p:cNvPr>
            <p:cNvSpPr txBox="1"/>
            <p:nvPr/>
          </p:nvSpPr>
          <p:spPr>
            <a:xfrm rot="5400000">
              <a:off x="4810707" y="11238930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45F7CF5-5E84-4799-9FDE-3090A2C021C1}"/>
                </a:ext>
              </a:extLst>
            </p:cNvPr>
            <p:cNvSpPr/>
            <p:nvPr/>
          </p:nvSpPr>
          <p:spPr>
            <a:xfrm rot="15115221" flipH="1">
              <a:off x="3995937" y="10884519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CFE89-2E4D-4164-8E3B-73D720B3EC42}"/>
                </a:ext>
              </a:extLst>
            </p:cNvPr>
            <p:cNvSpPr txBox="1"/>
            <p:nvPr/>
          </p:nvSpPr>
          <p:spPr>
            <a:xfrm rot="16200000">
              <a:off x="4026620" y="11206884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2DFF0F9-E486-4363-9E9C-DC3C4CA76D3F}"/>
                </a:ext>
              </a:extLst>
            </p:cNvPr>
            <p:cNvSpPr/>
            <p:nvPr/>
          </p:nvSpPr>
          <p:spPr>
            <a:xfrm>
              <a:off x="7212444" y="11646066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5" name="화살표: 원형 114">
              <a:extLst>
                <a:ext uri="{FF2B5EF4-FFF2-40B4-BE49-F238E27FC236}">
                  <a16:creationId xmlns:a16="http://schemas.microsoft.com/office/drawing/2014/main" id="{912F0FCA-C86E-4804-BFE7-8FB618D5E149}"/>
                </a:ext>
              </a:extLst>
            </p:cNvPr>
            <p:cNvSpPr/>
            <p:nvPr/>
          </p:nvSpPr>
          <p:spPr>
            <a:xfrm rot="4621668" flipH="1">
              <a:off x="7257312" y="10333182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6" name="화살표: 오른쪽 115">
              <a:extLst>
                <a:ext uri="{FF2B5EF4-FFF2-40B4-BE49-F238E27FC236}">
                  <a16:creationId xmlns:a16="http://schemas.microsoft.com/office/drawing/2014/main" id="{199AFD00-87BF-449F-A5B1-A0A9D3AA1664}"/>
                </a:ext>
              </a:extLst>
            </p:cNvPr>
            <p:cNvSpPr/>
            <p:nvPr/>
          </p:nvSpPr>
          <p:spPr>
            <a:xfrm>
              <a:off x="6461411" y="11544673"/>
              <a:ext cx="751033" cy="47678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CB7B6D1-C041-40D0-A78A-A7F303E0EDAF}"/>
                </a:ext>
              </a:extLst>
            </p:cNvPr>
            <p:cNvSpPr/>
            <p:nvPr/>
          </p:nvSpPr>
          <p:spPr>
            <a:xfrm>
              <a:off x="8469210" y="11544673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0CE166-B9F6-4D86-9712-D887592980EB}"/>
                </a:ext>
              </a:extLst>
            </p:cNvPr>
            <p:cNvSpPr txBox="1"/>
            <p:nvPr/>
          </p:nvSpPr>
          <p:spPr>
            <a:xfrm>
              <a:off x="6518142" y="11656963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Req’s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7EC8B0C-AEAD-4AD5-A8C5-30379917D1E9}"/>
                </a:ext>
              </a:extLst>
            </p:cNvPr>
            <p:cNvSpPr txBox="1"/>
            <p:nvPr/>
          </p:nvSpPr>
          <p:spPr>
            <a:xfrm>
              <a:off x="7321664" y="11663183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Design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3B6949-68B5-4BBA-A22A-8F934FCEAAFC}"/>
                </a:ext>
              </a:extLst>
            </p:cNvPr>
            <p:cNvSpPr txBox="1"/>
            <p:nvPr/>
          </p:nvSpPr>
          <p:spPr>
            <a:xfrm>
              <a:off x="8709379" y="11650743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Deploy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D95EC8-4169-4358-940C-7B9052AAC439}"/>
                </a:ext>
              </a:extLst>
            </p:cNvPr>
            <p:cNvSpPr txBox="1"/>
            <p:nvPr/>
          </p:nvSpPr>
          <p:spPr>
            <a:xfrm rot="5400000">
              <a:off x="8186462" y="1103913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2924FA-9777-44E9-9C55-5443976E7F21}"/>
                </a:ext>
              </a:extLst>
            </p:cNvPr>
            <p:cNvSpPr/>
            <p:nvPr/>
          </p:nvSpPr>
          <p:spPr>
            <a:xfrm rot="15115221" flipH="1">
              <a:off x="7122215" y="10576207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AFF6B4-9838-46D2-8783-A3383E17C7D7}"/>
                </a:ext>
              </a:extLst>
            </p:cNvPr>
            <p:cNvSpPr txBox="1"/>
            <p:nvPr/>
          </p:nvSpPr>
          <p:spPr>
            <a:xfrm rot="16200000">
              <a:off x="7162293" y="1099727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2" name="화살표: 오각형 111">
              <a:extLst>
                <a:ext uri="{FF2B5EF4-FFF2-40B4-BE49-F238E27FC236}">
                  <a16:creationId xmlns:a16="http://schemas.microsoft.com/office/drawing/2014/main" id="{96923A47-29B9-43C7-8FD6-BECE73F551F0}"/>
                </a:ext>
              </a:extLst>
            </p:cNvPr>
            <p:cNvSpPr/>
            <p:nvPr/>
          </p:nvSpPr>
          <p:spPr>
            <a:xfrm>
              <a:off x="1048263" y="8380308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8EEB93-8F7E-453C-9535-3BB2A957607B}"/>
                </a:ext>
              </a:extLst>
            </p:cNvPr>
            <p:cNvSpPr txBox="1"/>
            <p:nvPr/>
          </p:nvSpPr>
          <p:spPr>
            <a:xfrm>
              <a:off x="1043100" y="8424131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103EE3B2-FD47-4C02-9DAA-89A60AF5ECF7}"/>
                </a:ext>
              </a:extLst>
            </p:cNvPr>
            <p:cNvSpPr/>
            <p:nvPr/>
          </p:nvSpPr>
          <p:spPr>
            <a:xfrm>
              <a:off x="2824431" y="8747540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0CC823-5587-43CD-B7D1-2EAD48D1A5BC}"/>
                </a:ext>
              </a:extLst>
            </p:cNvPr>
            <p:cNvSpPr txBox="1"/>
            <p:nvPr/>
          </p:nvSpPr>
          <p:spPr>
            <a:xfrm>
              <a:off x="2819268" y="8791363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6C27DD6C-4037-44E8-B6C1-67CD329928E2}"/>
                </a:ext>
              </a:extLst>
            </p:cNvPr>
            <p:cNvCxnSpPr>
              <a:stCxn id="112" idx="3"/>
              <a:endCxn id="110" idx="0"/>
            </p:cNvCxnSpPr>
            <p:nvPr/>
          </p:nvCxnSpPr>
          <p:spPr>
            <a:xfrm>
              <a:off x="2360104" y="852432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B67C55EB-5995-42BE-911F-6276F68D0854}"/>
                </a:ext>
              </a:extLst>
            </p:cNvPr>
            <p:cNvSpPr/>
            <p:nvPr/>
          </p:nvSpPr>
          <p:spPr>
            <a:xfrm>
              <a:off x="4600599" y="9114772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50DAD-35A6-4562-952F-4340EF713351}"/>
                </a:ext>
              </a:extLst>
            </p:cNvPr>
            <p:cNvSpPr txBox="1"/>
            <p:nvPr/>
          </p:nvSpPr>
          <p:spPr>
            <a:xfrm>
              <a:off x="4595436" y="9158595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화살표: 오각형 105">
              <a:extLst>
                <a:ext uri="{FF2B5EF4-FFF2-40B4-BE49-F238E27FC236}">
                  <a16:creationId xmlns:a16="http://schemas.microsoft.com/office/drawing/2014/main" id="{B2087B3C-2530-4C5A-A45C-DE406B7EE710}"/>
                </a:ext>
              </a:extLst>
            </p:cNvPr>
            <p:cNvSpPr/>
            <p:nvPr/>
          </p:nvSpPr>
          <p:spPr>
            <a:xfrm>
              <a:off x="6376767" y="9482004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33C868-E4B5-463D-96C0-A5F66124A442}"/>
                </a:ext>
              </a:extLst>
            </p:cNvPr>
            <p:cNvSpPr txBox="1"/>
            <p:nvPr/>
          </p:nvSpPr>
          <p:spPr>
            <a:xfrm>
              <a:off x="6371604" y="9525827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C9625F3-D167-4DA0-969E-E0F54DC5E76E}"/>
                </a:ext>
              </a:extLst>
            </p:cNvPr>
            <p:cNvSpPr/>
            <p:nvPr/>
          </p:nvSpPr>
          <p:spPr>
            <a:xfrm>
              <a:off x="8152933" y="9849236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AD926E-B34A-4040-81E3-B16375C287B6}"/>
                </a:ext>
              </a:extLst>
            </p:cNvPr>
            <p:cNvSpPr txBox="1"/>
            <p:nvPr/>
          </p:nvSpPr>
          <p:spPr>
            <a:xfrm>
              <a:off x="8147770" y="9893059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72932A1E-E90B-4838-9405-AF553C0A00C4}"/>
                </a:ext>
              </a:extLst>
            </p:cNvPr>
            <p:cNvCxnSpPr>
              <a:cxnSpLocks/>
              <a:stCxn id="110" idx="3"/>
              <a:endCxn id="108" idx="0"/>
            </p:cNvCxnSpPr>
            <p:nvPr/>
          </p:nvCxnSpPr>
          <p:spPr>
            <a:xfrm>
              <a:off x="4136272" y="889155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DD0D5F9-9026-45A8-8D7F-8A5FB944D43D}"/>
                </a:ext>
              </a:extLst>
            </p:cNvPr>
            <p:cNvCxnSpPr>
              <a:cxnSpLocks/>
              <a:stCxn id="108" idx="3"/>
              <a:endCxn id="106" idx="0"/>
            </p:cNvCxnSpPr>
            <p:nvPr/>
          </p:nvCxnSpPr>
          <p:spPr>
            <a:xfrm>
              <a:off x="5912440" y="925878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F3CD5EC-7FF5-496C-BC00-6455C138345E}"/>
                </a:ext>
              </a:extLst>
            </p:cNvPr>
            <p:cNvCxnSpPr>
              <a:cxnSpLocks/>
              <a:stCxn id="106" idx="3"/>
              <a:endCxn id="104" idx="0"/>
            </p:cNvCxnSpPr>
            <p:nvPr/>
          </p:nvCxnSpPr>
          <p:spPr>
            <a:xfrm>
              <a:off x="7688608" y="9626020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1445B-6B69-4144-B79E-338367357738}"/>
                </a:ext>
              </a:extLst>
            </p:cNvPr>
            <p:cNvSpPr/>
            <p:nvPr/>
          </p:nvSpPr>
          <p:spPr>
            <a:xfrm>
              <a:off x="3037444" y="11736094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8288738-1CB7-471C-BCAB-0C9FEE228157}"/>
                </a:ext>
              </a:extLst>
            </p:cNvPr>
            <p:cNvSpPr/>
            <p:nvPr/>
          </p:nvSpPr>
          <p:spPr>
            <a:xfrm>
              <a:off x="6026806" y="11698299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099BE72-8813-437F-82D7-01F1F4DB63E0}"/>
                </a:ext>
              </a:extLst>
            </p:cNvPr>
            <p:cNvSpPr txBox="1"/>
            <p:nvPr/>
          </p:nvSpPr>
          <p:spPr>
            <a:xfrm>
              <a:off x="1671432" y="11318221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1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398C40-89D7-4942-825F-8378CE98E868}"/>
                </a:ext>
              </a:extLst>
            </p:cNvPr>
            <p:cNvSpPr txBox="1"/>
            <p:nvPr/>
          </p:nvSpPr>
          <p:spPr>
            <a:xfrm>
              <a:off x="4309101" y="11140936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2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D1E14F-DE7B-43BB-82B6-CD2A165A8D9E}"/>
                </a:ext>
              </a:extLst>
            </p:cNvPr>
            <p:cNvSpPr txBox="1"/>
            <p:nvPr/>
          </p:nvSpPr>
          <p:spPr>
            <a:xfrm>
              <a:off x="7524197" y="10894651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3</a:t>
              </a:r>
              <a:endParaRPr lang="ko-KR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3BC2B9-E3C6-46F9-B739-8F45FB834E6F}"/>
                </a:ext>
              </a:extLst>
            </p:cNvPr>
            <p:cNvSpPr txBox="1"/>
            <p:nvPr/>
          </p:nvSpPr>
          <p:spPr>
            <a:xfrm>
              <a:off x="2756696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3784ED-D846-4308-8B28-BFE53C178656}"/>
                </a:ext>
              </a:extLst>
            </p:cNvPr>
            <p:cNvSpPr txBox="1"/>
            <p:nvPr/>
          </p:nvSpPr>
          <p:spPr>
            <a:xfrm>
              <a:off x="5709492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144" name="화살표: 갈매기형 수장 143">
              <a:extLst>
                <a:ext uri="{FF2B5EF4-FFF2-40B4-BE49-F238E27FC236}">
                  <a16:creationId xmlns:a16="http://schemas.microsoft.com/office/drawing/2014/main" id="{E45E9E96-0713-476F-B8F9-F6A1D6F9DC18}"/>
                </a:ext>
              </a:extLst>
            </p:cNvPr>
            <p:cNvSpPr/>
            <p:nvPr/>
          </p:nvSpPr>
          <p:spPr>
            <a:xfrm rot="5400000">
              <a:off x="4949831" y="8210757"/>
              <a:ext cx="636760" cy="391371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CFE666-F203-4DB2-8BB8-C9F1FA7F1FE6}"/>
                </a:ext>
              </a:extLst>
            </p:cNvPr>
            <p:cNvSpPr txBox="1"/>
            <p:nvPr/>
          </p:nvSpPr>
          <p:spPr>
            <a:xfrm>
              <a:off x="3203026" y="9956446"/>
              <a:ext cx="40376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Agile with V-Model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322962" y="5399592"/>
            <a:ext cx="8605265" cy="3833639"/>
            <a:chOff x="9428735" y="8244061"/>
            <a:chExt cx="8605265" cy="3833639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77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9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77" idx="3"/>
                  <a:endCxn id="179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2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4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6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79" idx="3"/>
                  <a:endCxn id="182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82" idx="3"/>
                  <a:endCxn id="184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84" idx="3"/>
                  <a:endCxn id="186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02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1" name="그룹 200"/>
          <p:cNvGrpSpPr/>
          <p:nvPr/>
        </p:nvGrpSpPr>
        <p:grpSpPr>
          <a:xfrm>
            <a:off x="9355531" y="9539547"/>
            <a:ext cx="8605265" cy="3833639"/>
            <a:chOff x="9428735" y="8244061"/>
            <a:chExt cx="8605265" cy="3833639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13518345" y="9856633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7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9983688" y="11742924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10010191" y="10967387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9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9540044" y="11683030"/>
              <a:ext cx="443644" cy="28164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0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0726075" y="11683030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9573555" y="11749360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10048206" y="11753034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0867945" y="11745686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0559052" y="11384403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5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9930388" y="11110945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9954063" y="1135967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7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12561959" y="11693583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8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12596309" y="10688461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9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11986981" y="11615958"/>
              <a:ext cx="574978" cy="3650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0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13524118" y="11615958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12030413" y="11701925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12645576" y="11706687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13707987" y="11697163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13307651" y="11228928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25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12492881" y="10874517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12523564" y="1119688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27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15709388" y="11636064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8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15754256" y="10323180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9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14958355" y="11534671"/>
              <a:ext cx="751033" cy="47678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0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16966154" y="11534671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15015086" y="11646961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15818608" y="11653181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17206323" y="11640741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16683406" y="11029135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35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15619159" y="10566205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15659237" y="1098727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37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9545207" y="8370306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9540044" y="839126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9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1321375" y="8737538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1316212" y="8766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1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37" idx="3"/>
              <a:endCxn id="239" idx="0"/>
            </p:cNvCxnSpPr>
            <p:nvPr/>
          </p:nvCxnSpPr>
          <p:spPr>
            <a:xfrm>
              <a:off x="10857048" y="8514322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2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13097543" y="9104770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13092380" y="913335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4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14873711" y="9472002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14868548" y="950058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6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16649877" y="9839234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16644714" y="986781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8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39" idx="3"/>
              <a:endCxn id="242" idx="0"/>
            </p:cNvCxnSpPr>
            <p:nvPr/>
          </p:nvCxnSpPr>
          <p:spPr>
            <a:xfrm>
              <a:off x="12633216" y="888155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42" idx="3"/>
              <a:endCxn id="244" idx="0"/>
            </p:cNvCxnSpPr>
            <p:nvPr/>
          </p:nvCxnSpPr>
          <p:spPr>
            <a:xfrm>
              <a:off x="14409384" y="924878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44" idx="3"/>
              <a:endCxn id="246" idx="0"/>
            </p:cNvCxnSpPr>
            <p:nvPr/>
          </p:nvCxnSpPr>
          <p:spPr>
            <a:xfrm>
              <a:off x="16185552" y="9616018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11534388" y="11726092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14523750" y="11688297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10168376" y="11308219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1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12806045" y="11130934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2</a:t>
              </a:r>
              <a:endParaRPr lang="ko-KR" altLang="en-US" sz="1600" b="1">
                <a:solidFill>
                  <a:schemeClr val="tx2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16021141" y="10884649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3</a:t>
              </a:r>
              <a:endParaRPr lang="ko-KR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1253640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14206436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10069500" y="9856633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9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12787157" y="9856634"/>
              <a:ext cx="786028" cy="73866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04" y="5418692"/>
            <a:ext cx="4864965" cy="3782556"/>
          </a:xfrm>
          <a:prstGeom prst="rect">
            <a:avLst/>
          </a:prstGeom>
        </p:spPr>
      </p:pic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7266894-E46E-48CB-A933-ECBB1B0659BF}"/>
              </a:ext>
            </a:extLst>
          </p:cNvPr>
          <p:cNvGrpSpPr/>
          <p:nvPr/>
        </p:nvGrpSpPr>
        <p:grpSpPr>
          <a:xfrm>
            <a:off x="5763332" y="1331043"/>
            <a:ext cx="4879001" cy="3759072"/>
            <a:chOff x="3000371" y="783289"/>
            <a:chExt cx="4879001" cy="3759072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21894AFA-5A0F-42C2-8EB7-43BC7D7D5E6C}"/>
                </a:ext>
              </a:extLst>
            </p:cNvPr>
            <p:cNvGrpSpPr/>
            <p:nvPr/>
          </p:nvGrpSpPr>
          <p:grpSpPr>
            <a:xfrm>
              <a:off x="3000371" y="783289"/>
              <a:ext cx="4879000" cy="3759072"/>
              <a:chOff x="1231957" y="1085213"/>
              <a:chExt cx="4879000" cy="3759072"/>
            </a:xfrm>
          </p:grpSpPr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764875CF-84BB-4485-9A01-E0188631B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722" t="3403" b="2844"/>
              <a:stretch/>
            </p:blipFill>
            <p:spPr>
              <a:xfrm>
                <a:off x="1231957" y="1085213"/>
                <a:ext cx="2723964" cy="2260120"/>
              </a:xfrm>
              <a:prstGeom prst="rect">
                <a:avLst/>
              </a:prstGeom>
            </p:spPr>
          </p:pic>
          <p:pic>
            <p:nvPicPr>
              <p:cNvPr id="263" name="그림 262">
                <a:extLst>
                  <a:ext uri="{FF2B5EF4-FFF2-40B4-BE49-F238E27FC236}">
                    <a16:creationId xmlns:a16="http://schemas.microsoft.com/office/drawing/2014/main" id="{8DBD9F2E-282C-45DE-98C9-DD8BA65E47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75" t="32978"/>
              <a:stretch/>
            </p:blipFill>
            <p:spPr>
              <a:xfrm>
                <a:off x="1231957" y="3345333"/>
                <a:ext cx="4879000" cy="1498952"/>
              </a:xfrm>
              <a:prstGeom prst="rect">
                <a:avLst/>
              </a:prstGeom>
            </p:spPr>
          </p:pic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796F7937-B49B-405C-9033-DDBC5495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1045" y="783289"/>
              <a:ext cx="2178327" cy="22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9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BF891-C847-4AF0-B869-9F9685F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9" y="1601094"/>
            <a:ext cx="6048375" cy="4181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A3661C-564F-4C70-A242-3811F68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1E8B87-411B-4492-993A-FA8F9AA2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E8AC4B8-E05B-4772-89D8-D88003B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2" y="10443495"/>
            <a:ext cx="4953000" cy="3086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985DB112-84A9-42A5-976F-6EA0CCAF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253" y="5380918"/>
            <a:ext cx="4895850" cy="32766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4D83EE9-AA16-4F81-9E9A-EFA4D734C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01" y="1236263"/>
            <a:ext cx="10420350" cy="4105275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623F9F5-5E64-48DD-811E-63BB6BA3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173" y="9818321"/>
            <a:ext cx="5810250" cy="393382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1653B3C-1650-4441-8576-C242150B2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9274" y="5630429"/>
            <a:ext cx="6181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E5157-A14D-412B-8496-692A599A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10" y="7149244"/>
            <a:ext cx="41529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C2640-0EAB-427A-B29A-92FD2F8F5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798" y="7535286"/>
            <a:ext cx="25050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F705E-492B-4299-9221-968B6BC7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2" y="9792233"/>
            <a:ext cx="4044384" cy="30731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23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25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33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35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43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45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7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49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45" idx="3"/>
                  <a:endCxn id="47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2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4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56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47" idx="3"/>
                  <a:endCxn id="50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50" idx="3"/>
                  <a:endCxn id="52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52" idx="3"/>
                  <a:endCxn id="54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852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Agile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SPRINT</a:t>
            </a:r>
          </a:p>
          <a:p>
            <a:pPr algn="ctr"/>
            <a:r>
              <a:rPr lang="en-US" altLang="ko-KR" sz="1200" b="1"/>
              <a:t>1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V-Model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09" y="5978420"/>
            <a:ext cx="4877144" cy="377733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0" y="5975809"/>
            <a:ext cx="4864965" cy="3782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81" y="5984734"/>
            <a:ext cx="4877047" cy="377102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724" y="1979365"/>
            <a:ext cx="8605265" cy="3833639"/>
            <a:chOff x="61724" y="1979365"/>
            <a:chExt cx="8605265" cy="383363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61724" y="1979365"/>
              <a:ext cx="8605265" cy="3833639"/>
              <a:chOff x="9428735" y="8244061"/>
              <a:chExt cx="8605265" cy="3833639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0B4FCD6-F4AC-4E3A-92AE-249FAE813CF4}"/>
                  </a:ext>
                </a:extLst>
              </p:cNvPr>
              <p:cNvSpPr/>
              <p:nvPr/>
            </p:nvSpPr>
            <p:spPr>
              <a:xfrm>
                <a:off x="9428735" y="8244061"/>
                <a:ext cx="8605265" cy="3833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4F605B2-B478-4BB4-AB6D-5167E6D6C627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CAB38CEC-9238-4F1D-9ECC-34D915D8AB0E}"/>
                    </a:ext>
                  </a:extLst>
                </p:cNvPr>
                <p:cNvGrpSpPr/>
                <p:nvPr/>
              </p:nvGrpSpPr>
              <p:grpSpPr>
                <a:xfrm>
                  <a:off x="9540044" y="8370306"/>
                  <a:ext cx="8421674" cy="3641152"/>
                  <a:chOff x="9540044" y="8370306"/>
                  <a:chExt cx="8421674" cy="3641152"/>
                </a:xfrm>
              </p:grpSpPr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F20AFBD-08AC-43C5-941B-E79AE166F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518345" y="9856633"/>
                    <a:ext cx="1985493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Agile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  <p:sp>
                <p:nvSpPr>
                  <p:cNvPr id="133" name="자유형: 도형 146">
                    <a:extLst>
                      <a:ext uri="{FF2B5EF4-FFF2-40B4-BE49-F238E27FC236}">
                        <a16:creationId xmlns:a16="http://schemas.microsoft.com/office/drawing/2014/main" id="{E7C6AD53-B783-4622-A552-2CE8F5EB6771}"/>
                      </a:ext>
                    </a:extLst>
                  </p:cNvPr>
                  <p:cNvSpPr/>
                  <p:nvPr/>
                </p:nvSpPr>
                <p:spPr>
                  <a:xfrm>
                    <a:off x="9983688" y="11742924"/>
                    <a:ext cx="533953" cy="164453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4" name="화살표: 원형 147">
                    <a:extLst>
                      <a:ext uri="{FF2B5EF4-FFF2-40B4-BE49-F238E27FC236}">
                        <a16:creationId xmlns:a16="http://schemas.microsoft.com/office/drawing/2014/main" id="{69F9E0A1-727E-4677-BC6B-466EFEF7BF34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0010191" y="10967387"/>
                    <a:ext cx="979390" cy="977961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5" name="화살표: 오른쪽 148">
                    <a:extLst>
                      <a:ext uri="{FF2B5EF4-FFF2-40B4-BE49-F238E27FC236}">
                        <a16:creationId xmlns:a16="http://schemas.microsoft.com/office/drawing/2014/main" id="{408B3831-DBAF-4E41-AA4E-F849ECABD041}"/>
                      </a:ext>
                    </a:extLst>
                  </p:cNvPr>
                  <p:cNvSpPr/>
                  <p:nvPr/>
                </p:nvSpPr>
                <p:spPr>
                  <a:xfrm>
                    <a:off x="9540044" y="11683030"/>
                    <a:ext cx="443644" cy="281644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6" name="자유형: 도형 149">
                    <a:extLst>
                      <a:ext uri="{FF2B5EF4-FFF2-40B4-BE49-F238E27FC236}">
                        <a16:creationId xmlns:a16="http://schemas.microsoft.com/office/drawing/2014/main" id="{011BB550-6B02-43E5-8440-3C319677BB37}"/>
                      </a:ext>
                    </a:extLst>
                  </p:cNvPr>
                  <p:cNvSpPr/>
                  <p:nvPr/>
                </p:nvSpPr>
                <p:spPr>
                  <a:xfrm>
                    <a:off x="10726075" y="11683030"/>
                    <a:ext cx="585508" cy="281644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052C9F6-9D5A-48A7-A4F0-ADE559E7775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3555" y="11749360"/>
                    <a:ext cx="31785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C8B08A8-1984-42F4-A7B5-D02A4CDF76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8206" y="11753034"/>
                    <a:ext cx="44358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6913145-C090-49C6-BDAD-1084A27CDE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7945" y="11745686"/>
                    <a:ext cx="39527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559CA376-E381-4B2D-BB79-B056F6495F0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559052" y="11384403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41" name="자유형: 도형 154">
                    <a:extLst>
                      <a:ext uri="{FF2B5EF4-FFF2-40B4-BE49-F238E27FC236}">
                        <a16:creationId xmlns:a16="http://schemas.microsoft.com/office/drawing/2014/main" id="{E13A7E11-DB72-4AD3-8CB7-447941998AF8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9930388" y="11110945"/>
                    <a:ext cx="632417" cy="54408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D8806B5-B77B-4558-82E4-50DC4A712E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54063" y="11359677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43" name="자유형: 도형 156">
                    <a:extLst>
                      <a:ext uri="{FF2B5EF4-FFF2-40B4-BE49-F238E27FC236}">
                        <a16:creationId xmlns:a16="http://schemas.microsoft.com/office/drawing/2014/main" id="{98F91BB1-7222-489D-BFF8-C18D19725A7A}"/>
                      </a:ext>
                    </a:extLst>
                  </p:cNvPr>
                  <p:cNvSpPr/>
                  <p:nvPr/>
                </p:nvSpPr>
                <p:spPr>
                  <a:xfrm>
                    <a:off x="12561959" y="11693583"/>
                    <a:ext cx="692021" cy="213136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화살표: 원형 157">
                    <a:extLst>
                      <a:ext uri="{FF2B5EF4-FFF2-40B4-BE49-F238E27FC236}">
                        <a16:creationId xmlns:a16="http://schemas.microsoft.com/office/drawing/2014/main" id="{599FBD81-4A75-4EF2-B5B9-99F8002F4C5D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2596309" y="10688461"/>
                    <a:ext cx="1269321" cy="1267472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화살표: 오른쪽 158">
                    <a:extLst>
                      <a:ext uri="{FF2B5EF4-FFF2-40B4-BE49-F238E27FC236}">
                        <a16:creationId xmlns:a16="http://schemas.microsoft.com/office/drawing/2014/main" id="{2ECB25DC-D72E-4A63-93B4-DF3AB79C2905}"/>
                      </a:ext>
                    </a:extLst>
                  </p:cNvPr>
                  <p:cNvSpPr/>
                  <p:nvPr/>
                </p:nvSpPr>
                <p:spPr>
                  <a:xfrm>
                    <a:off x="11986981" y="11615958"/>
                    <a:ext cx="574978" cy="365020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6" name="자유형: 도형 159">
                    <a:extLst>
                      <a:ext uri="{FF2B5EF4-FFF2-40B4-BE49-F238E27FC236}">
                        <a16:creationId xmlns:a16="http://schemas.microsoft.com/office/drawing/2014/main" id="{0F68D27B-B069-4545-AF34-EE8017D478C8}"/>
                      </a:ext>
                    </a:extLst>
                  </p:cNvPr>
                  <p:cNvSpPr/>
                  <p:nvPr/>
                </p:nvSpPr>
                <p:spPr>
                  <a:xfrm>
                    <a:off x="13524118" y="11615958"/>
                    <a:ext cx="758839" cy="365020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F261614-F3E7-4AD8-9880-E06DBB8AD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30413" y="11701925"/>
                    <a:ext cx="411952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3743C6F-2F4E-4BE1-9FAC-0B67373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5576" y="11706687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E6CC453F-B8DE-4922-B6D5-17699866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7987" y="11697163"/>
                    <a:ext cx="512291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67E20F3-AFE1-4567-B420-AA3FC77A0B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3307651" y="11228928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51" name="자유형: 도형 164">
                    <a:extLst>
                      <a:ext uri="{FF2B5EF4-FFF2-40B4-BE49-F238E27FC236}">
                        <a16:creationId xmlns:a16="http://schemas.microsoft.com/office/drawing/2014/main" id="{4C52FF44-5246-4388-AC8A-3F28DDF69DE2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2492881" y="10874517"/>
                    <a:ext cx="819633" cy="705150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87B30BD6-771B-4D3A-8675-962E54FF44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23564" y="11196882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53" name="자유형: 도형 166">
                    <a:extLst>
                      <a:ext uri="{FF2B5EF4-FFF2-40B4-BE49-F238E27FC236}">
                        <a16:creationId xmlns:a16="http://schemas.microsoft.com/office/drawing/2014/main" id="{84C662E6-42BC-48FD-A856-44947BF504EC}"/>
                      </a:ext>
                    </a:extLst>
                  </p:cNvPr>
                  <p:cNvSpPr/>
                  <p:nvPr/>
                </p:nvSpPr>
                <p:spPr>
                  <a:xfrm>
                    <a:off x="15709388" y="11636064"/>
                    <a:ext cx="903914" cy="278397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4" name="화살표: 원형 167">
                    <a:extLst>
                      <a:ext uri="{FF2B5EF4-FFF2-40B4-BE49-F238E27FC236}">
                        <a16:creationId xmlns:a16="http://schemas.microsoft.com/office/drawing/2014/main" id="{5CC852C3-8BDE-4856-B250-A9659D180971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5754256" y="10323180"/>
                    <a:ext cx="1657979" cy="1655564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5" name="화살표: 오른쪽 168">
                    <a:extLst>
                      <a:ext uri="{FF2B5EF4-FFF2-40B4-BE49-F238E27FC236}">
                        <a16:creationId xmlns:a16="http://schemas.microsoft.com/office/drawing/2014/main" id="{8F786083-1AF6-43D7-A052-61FC537DEF62}"/>
                      </a:ext>
                    </a:extLst>
                  </p:cNvPr>
                  <p:cNvSpPr/>
                  <p:nvPr/>
                </p:nvSpPr>
                <p:spPr>
                  <a:xfrm>
                    <a:off x="14958355" y="11534671"/>
                    <a:ext cx="751033" cy="476787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6" name="자유형: 도형 169">
                    <a:extLst>
                      <a:ext uri="{FF2B5EF4-FFF2-40B4-BE49-F238E27FC236}">
                        <a16:creationId xmlns:a16="http://schemas.microsoft.com/office/drawing/2014/main" id="{BEE48FA4-8285-4B60-A65C-F13B7606F436}"/>
                      </a:ext>
                    </a:extLst>
                  </p:cNvPr>
                  <p:cNvSpPr/>
                  <p:nvPr/>
                </p:nvSpPr>
                <p:spPr>
                  <a:xfrm>
                    <a:off x="16966154" y="11534671"/>
                    <a:ext cx="991191" cy="476787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69E37EC-95FC-47C4-B324-2007B09F58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5086" y="11646961"/>
                    <a:ext cx="5380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D886B138-91F0-455B-8ACA-55D50CC71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8608" y="11653181"/>
                    <a:ext cx="75092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84490717-075B-48CF-BBED-9236CF5B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6323" y="11640741"/>
                    <a:ext cx="66915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2E6616D-9A38-4750-9C38-7C25D9C6367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6683406" y="11029135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61" name="자유형: 도형 174">
                    <a:extLst>
                      <a:ext uri="{FF2B5EF4-FFF2-40B4-BE49-F238E27FC236}">
                        <a16:creationId xmlns:a16="http://schemas.microsoft.com/office/drawing/2014/main" id="{61891A02-F7E5-467E-9E42-EAB492B3BE47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5619159" y="10566205"/>
                    <a:ext cx="1070600" cy="92106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F5561EA-2F43-4E8F-B377-AFB40F7447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5659237" y="10987277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63" name="화살표: 오각형 176">
                    <a:extLst>
                      <a:ext uri="{FF2B5EF4-FFF2-40B4-BE49-F238E27FC236}">
                        <a16:creationId xmlns:a16="http://schemas.microsoft.com/office/drawing/2014/main" id="{EE3D8BBF-A91C-4446-8348-CC7DE7CCAB40}"/>
                      </a:ext>
                    </a:extLst>
                  </p:cNvPr>
                  <p:cNvSpPr/>
                  <p:nvPr/>
                </p:nvSpPr>
                <p:spPr>
                  <a:xfrm>
                    <a:off x="9545207" y="8370306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D53E385-8BCB-4461-821A-9EDE1482340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044" y="8391269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Requirements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5" name="화살표: 오각형 178">
                    <a:extLst>
                      <a:ext uri="{FF2B5EF4-FFF2-40B4-BE49-F238E27FC236}">
                        <a16:creationId xmlns:a16="http://schemas.microsoft.com/office/drawing/2014/main" id="{816A57A6-2558-4A4E-BF00-7609559761AE}"/>
                      </a:ext>
                    </a:extLst>
                  </p:cNvPr>
                  <p:cNvSpPr/>
                  <p:nvPr/>
                </p:nvSpPr>
                <p:spPr>
                  <a:xfrm>
                    <a:off x="11321375" y="8737538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4823281-3FBC-48CD-92AF-81B85887C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6212" y="8766121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7" name="연결선: 꺾임 180">
                    <a:extLst>
                      <a:ext uri="{FF2B5EF4-FFF2-40B4-BE49-F238E27FC236}">
                        <a16:creationId xmlns:a16="http://schemas.microsoft.com/office/drawing/2014/main" id="{FE0E0823-896C-4B77-89C5-E62B23AA4D2C}"/>
                      </a:ext>
                    </a:extLst>
                  </p:cNvPr>
                  <p:cNvCxnSpPr>
                    <a:stCxn id="163" idx="3"/>
                    <a:endCxn id="165" idx="0"/>
                  </p:cNvCxnSpPr>
                  <p:nvPr/>
                </p:nvCxnSpPr>
                <p:spPr>
                  <a:xfrm>
                    <a:off x="10857048" y="8514322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8" name="화살표: 오각형 181">
                    <a:extLst>
                      <a:ext uri="{FF2B5EF4-FFF2-40B4-BE49-F238E27FC236}">
                        <a16:creationId xmlns:a16="http://schemas.microsoft.com/office/drawing/2014/main" id="{DD470C97-807A-4DAD-9E2F-CCF741E836CE}"/>
                      </a:ext>
                    </a:extLst>
                  </p:cNvPr>
                  <p:cNvSpPr/>
                  <p:nvPr/>
                </p:nvSpPr>
                <p:spPr>
                  <a:xfrm>
                    <a:off x="13097543" y="9104770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BF5281F8-EFAA-43A5-8D39-778BCB2FC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3092380" y="9133353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0" name="화살표: 오각형 183">
                    <a:extLst>
                      <a:ext uri="{FF2B5EF4-FFF2-40B4-BE49-F238E27FC236}">
                        <a16:creationId xmlns:a16="http://schemas.microsoft.com/office/drawing/2014/main" id="{EE466877-7941-462F-AA60-E00F9311CA58}"/>
                      </a:ext>
                    </a:extLst>
                  </p:cNvPr>
                  <p:cNvSpPr/>
                  <p:nvPr/>
                </p:nvSpPr>
                <p:spPr>
                  <a:xfrm>
                    <a:off x="14873711" y="9472002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1CF4CC1A-BBCF-4844-A75B-6AC6D042F1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8548" y="9500585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화살표: 오각형 185">
                    <a:extLst>
                      <a:ext uri="{FF2B5EF4-FFF2-40B4-BE49-F238E27FC236}">
                        <a16:creationId xmlns:a16="http://schemas.microsoft.com/office/drawing/2014/main" id="{0177099B-2186-439F-AC8A-9EE16A80AD98}"/>
                      </a:ext>
                    </a:extLst>
                  </p:cNvPr>
                  <p:cNvSpPr/>
                  <p:nvPr/>
                </p:nvSpPr>
                <p:spPr>
                  <a:xfrm>
                    <a:off x="16649877" y="9839234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B6B9948-06C2-4D87-BE43-D791BC4431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44714" y="9867817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4" name="연결선: 꺾임 187">
                    <a:extLst>
                      <a:ext uri="{FF2B5EF4-FFF2-40B4-BE49-F238E27FC236}">
                        <a16:creationId xmlns:a16="http://schemas.microsoft.com/office/drawing/2014/main" id="{9D92CF44-4604-4467-B56F-0CE46430D54A}"/>
                      </a:ext>
                    </a:extLst>
                  </p:cNvPr>
                  <p:cNvCxnSpPr>
                    <a:cxnSpLocks/>
                    <a:stCxn id="165" idx="3"/>
                    <a:endCxn id="168" idx="0"/>
                  </p:cNvCxnSpPr>
                  <p:nvPr/>
                </p:nvCxnSpPr>
                <p:spPr>
                  <a:xfrm>
                    <a:off x="12633216" y="8881554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5" name="연결선: 꺾임 188">
                    <a:extLst>
                      <a:ext uri="{FF2B5EF4-FFF2-40B4-BE49-F238E27FC236}">
                        <a16:creationId xmlns:a16="http://schemas.microsoft.com/office/drawing/2014/main" id="{85BE5CE6-519F-4AF5-A2C1-B4DB0B15112C}"/>
                      </a:ext>
                    </a:extLst>
                  </p:cNvPr>
                  <p:cNvCxnSpPr>
                    <a:cxnSpLocks/>
                    <a:stCxn id="168" idx="3"/>
                    <a:endCxn id="170" idx="0"/>
                  </p:cNvCxnSpPr>
                  <p:nvPr/>
                </p:nvCxnSpPr>
                <p:spPr>
                  <a:xfrm>
                    <a:off x="14409384" y="9248786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연결선: 꺾임 189">
                    <a:extLst>
                      <a:ext uri="{FF2B5EF4-FFF2-40B4-BE49-F238E27FC236}">
                        <a16:creationId xmlns:a16="http://schemas.microsoft.com/office/drawing/2014/main" id="{91A9FDDC-2C2B-495F-B7D2-D0C58A86EBF2}"/>
                      </a:ext>
                    </a:extLst>
                  </p:cNvPr>
                  <p:cNvCxnSpPr>
                    <a:cxnSpLocks/>
                    <a:stCxn id="170" idx="3"/>
                    <a:endCxn id="172" idx="0"/>
                  </p:cNvCxnSpPr>
                  <p:nvPr/>
                </p:nvCxnSpPr>
                <p:spPr>
                  <a:xfrm>
                    <a:off x="16185552" y="9616018"/>
                    <a:ext cx="1048238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0BE249C5-6235-4FA7-BE8C-CA8708C2A179}"/>
                      </a:ext>
                    </a:extLst>
                  </p:cNvPr>
                  <p:cNvSpPr/>
                  <p:nvPr/>
                </p:nvSpPr>
                <p:spPr>
                  <a:xfrm>
                    <a:off x="11534388" y="11726092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870A7C94-8F1C-412C-841D-3A5B7A0F003F}"/>
                      </a:ext>
                    </a:extLst>
                  </p:cNvPr>
                  <p:cNvSpPr/>
                  <p:nvPr/>
                </p:nvSpPr>
                <p:spPr>
                  <a:xfrm>
                    <a:off x="14523750" y="11688297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6A6B9DF-2930-41E6-8D56-6E21E2892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8376" y="11308219"/>
                    <a:ext cx="61116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1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64FFD26-003E-4B13-AF4F-6EF14B2FC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06045" y="11130934"/>
                    <a:ext cx="7868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</a:t>
                    </a:r>
                    <a:endParaRPr lang="ko-KR" altLang="en-US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D6DCA94-332C-4607-BA15-3DCDFF2BC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1141" y="10884649"/>
                    <a:ext cx="1035839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</a:t>
                    </a:r>
                    <a:endParaRPr lang="ko-KR" altLang="en-US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8FBFCEB4-F15D-410D-896D-0D224C215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3640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F2E3D22-C96B-4803-B34A-230814E1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6436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FF1574FD-3BAC-4ED5-8A76-05D2EC73D0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9500" y="9856633"/>
                    <a:ext cx="2772497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V-Model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131" name="더하기 기호 201">
                  <a:extLst>
                    <a:ext uri="{FF2B5EF4-FFF2-40B4-BE49-F238E27FC236}">
                      <a16:creationId xmlns:a16="http://schemas.microsoft.com/office/drawing/2014/main" id="{7652A890-0DF6-415B-A45B-6C825049B258}"/>
                    </a:ext>
                  </a:extLst>
                </p:cNvPr>
                <p:cNvSpPr/>
                <p:nvPr/>
              </p:nvSpPr>
              <p:spPr>
                <a:xfrm>
                  <a:off x="12787157" y="9856634"/>
                  <a:ext cx="786028" cy="738663"/>
                </a:xfrm>
                <a:prstGeom prst="mathPlu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4151334" y="3591937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186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616677" y="5478228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7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643180" y="4702691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8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173033" y="5418334"/>
              <a:ext cx="443644" cy="2816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9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359064" y="5418334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206544" y="5484664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681195" y="5488338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500934" y="5480990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192041" y="511970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194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563377" y="4846249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587052" y="5094981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196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3194948" y="5428887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7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3229298" y="4423765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8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2619970" y="5351262"/>
              <a:ext cx="574978" cy="365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9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4157107" y="5351262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2663402" y="5437229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3278565" y="5441991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4340976" y="5432467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3940640" y="496423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04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3125870" y="4609821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3156553" y="4932186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06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6342377" y="5371368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7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6387245" y="4058484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5591344" y="5269975"/>
              <a:ext cx="751033" cy="476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9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7599143" y="5269975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5648075" y="5382265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6451597" y="5388485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7839312" y="5376045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7316395" y="476443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4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6252148" y="4301509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6292226" y="4722581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6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178196" y="2105610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173033" y="212657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8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954364" y="2472842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949201" y="250142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0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>
              <a:off x="1490037" y="224962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3730532" y="2840074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3725369" y="286865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5506700" y="3207306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5501537" y="323588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5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7282866" y="3574538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7277703" y="3603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7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18" idx="3"/>
              <a:endCxn id="221" idx="0"/>
            </p:cNvCxnSpPr>
            <p:nvPr/>
          </p:nvCxnSpPr>
          <p:spPr>
            <a:xfrm>
              <a:off x="3266205" y="261685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21" idx="3"/>
              <a:endCxn id="223" idx="0"/>
            </p:cNvCxnSpPr>
            <p:nvPr/>
          </p:nvCxnSpPr>
          <p:spPr>
            <a:xfrm>
              <a:off x="5042373" y="2984090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23" idx="3"/>
              <a:endCxn id="225" idx="0"/>
            </p:cNvCxnSpPr>
            <p:nvPr/>
          </p:nvCxnSpPr>
          <p:spPr>
            <a:xfrm>
              <a:off x="6818541" y="3351322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2167377" y="5461396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5156739" y="5423601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801365" y="5043523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SPRINT</a:t>
              </a:r>
            </a:p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3439034" y="4866238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6654130" y="4619953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/>
                <a:t>SPRINT</a:t>
              </a:r>
            </a:p>
            <a:p>
              <a:pPr algn="ctr"/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886629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4839425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702489" y="3591937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238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3420146" y="3591938"/>
              <a:ext cx="786028" cy="738663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83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F06751-8238-49D7-BA56-EB32BA81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839F3F-DB93-43E7-BFB3-3E3DAEB8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468283-0529-4BF7-8422-2837ADAD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54" y="5199931"/>
            <a:ext cx="4877144" cy="3777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88E776-455D-44B4-92D2-1123ECC3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52" y="5207000"/>
            <a:ext cx="4879001" cy="377351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3CD0F3-DB9F-4F9E-A15C-68E654C56FB5}"/>
              </a:ext>
            </a:extLst>
          </p:cNvPr>
          <p:cNvGrpSpPr/>
          <p:nvPr/>
        </p:nvGrpSpPr>
        <p:grpSpPr>
          <a:xfrm>
            <a:off x="6725628" y="9268383"/>
            <a:ext cx="4879000" cy="3759072"/>
            <a:chOff x="6725628" y="9268383"/>
            <a:chExt cx="4879000" cy="375907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B5AFBF1-6A90-46C6-9291-081299B09323}"/>
                </a:ext>
              </a:extLst>
            </p:cNvPr>
            <p:cNvGrpSpPr/>
            <p:nvPr/>
          </p:nvGrpSpPr>
          <p:grpSpPr>
            <a:xfrm>
              <a:off x="6725628" y="9268383"/>
              <a:ext cx="4879000" cy="3759072"/>
              <a:chOff x="3000371" y="783289"/>
              <a:chExt cx="4879000" cy="375907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BB5F61-B739-47D1-A937-EC6E0C077B0D}"/>
                  </a:ext>
                </a:extLst>
              </p:cNvPr>
              <p:cNvGrpSpPr/>
              <p:nvPr/>
            </p:nvGrpSpPr>
            <p:grpSpPr>
              <a:xfrm>
                <a:off x="3000371" y="783289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C4CD4C8-FA00-4863-88E0-4E436D2BF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59F64B9-B075-4E53-B58B-2D602BE04D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F959DE-B83D-429C-9B6F-41D68DB6F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6503" y="3043409"/>
                <a:ext cx="1172867" cy="764775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676041-0BEF-4943-9C12-31AF361F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762" y="9268383"/>
              <a:ext cx="2694980" cy="226012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8C807FE-ADFD-472D-A8C1-86658FA6A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517" y="1250102"/>
            <a:ext cx="4864965" cy="377351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700F892-839B-4B1C-B082-5B6DE0B16CC3}"/>
              </a:ext>
            </a:extLst>
          </p:cNvPr>
          <p:cNvGrpSpPr/>
          <p:nvPr/>
        </p:nvGrpSpPr>
        <p:grpSpPr>
          <a:xfrm>
            <a:off x="6725628" y="5209062"/>
            <a:ext cx="4879000" cy="3759072"/>
            <a:chOff x="6725628" y="5209062"/>
            <a:chExt cx="4879000" cy="37590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C29FE3-C109-4E00-BFA6-2BA568A7E209}"/>
                </a:ext>
              </a:extLst>
            </p:cNvPr>
            <p:cNvGrpSpPr/>
            <p:nvPr/>
          </p:nvGrpSpPr>
          <p:grpSpPr>
            <a:xfrm>
              <a:off x="6725628" y="5209062"/>
              <a:ext cx="4879000" cy="3759072"/>
              <a:chOff x="6725628" y="9268383"/>
              <a:chExt cx="4879000" cy="375907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589B361-C384-4DDA-9289-D7AB625384A6}"/>
                  </a:ext>
                </a:extLst>
              </p:cNvPr>
              <p:cNvGrpSpPr/>
              <p:nvPr/>
            </p:nvGrpSpPr>
            <p:grpSpPr>
              <a:xfrm>
                <a:off x="6725628" y="9268383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7966F3EA-93D4-40B0-93EE-692DB7FB3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8ABB6570-85F1-493E-935E-AEB2E3BD6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92230FF-1059-4DEE-9A5C-260CC1437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7762" y="9268383"/>
                <a:ext cx="2694980" cy="2260120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B0B01B-5A1A-4487-9101-B634EC4C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32219" y="7474744"/>
              <a:ext cx="1450181" cy="754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3065F7F-EDD4-4313-A828-A6866D4CC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6052" y="1250101"/>
            <a:ext cx="4891226" cy="377351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8069F5-4941-4CFD-9124-F300CF40BAAB}"/>
              </a:ext>
            </a:extLst>
          </p:cNvPr>
          <p:cNvGrpSpPr>
            <a:grpSpLocks noChangeAspect="1"/>
          </p:cNvGrpSpPr>
          <p:nvPr/>
        </p:nvGrpSpPr>
        <p:grpSpPr>
          <a:xfrm>
            <a:off x="11846052" y="9210703"/>
            <a:ext cx="4891226" cy="3816752"/>
            <a:chOff x="3158332" y="2794420"/>
            <a:chExt cx="5194519" cy="315587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86AEBD9-2119-4A8E-BD90-1AA8486C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8335" y="4702064"/>
              <a:ext cx="2597258" cy="124822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2C0C0BF-0B28-46D6-83CF-891E6272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5591" y="2794420"/>
              <a:ext cx="2597260" cy="1907641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4F5CFB-DE42-4CEE-9039-7CC7484436D2}"/>
                </a:ext>
              </a:extLst>
            </p:cNvPr>
            <p:cNvGrpSpPr/>
            <p:nvPr/>
          </p:nvGrpSpPr>
          <p:grpSpPr>
            <a:xfrm>
              <a:off x="3158332" y="2794422"/>
              <a:ext cx="4398785" cy="1916466"/>
              <a:chOff x="5755596" y="4702065"/>
              <a:chExt cx="4398785" cy="191646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FE91DDC-E576-412C-B591-8B754B11B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55596" y="4702065"/>
                <a:ext cx="2597259" cy="190764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5D4B8F-FB53-4C9D-AE9B-7CAE86C0A9DD}"/>
                  </a:ext>
                </a:extLst>
              </p:cNvPr>
              <p:cNvSpPr txBox="1"/>
              <p:nvPr/>
            </p:nvSpPr>
            <p:spPr>
              <a:xfrm>
                <a:off x="8392055" y="6084114"/>
                <a:ext cx="1762326" cy="534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Case</a:t>
                </a:r>
              </a:p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53x33x27mm</a:t>
                </a:r>
                <a:endParaRPr lang="ko-KR" altLang="en-US" sz="1800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FB8AC2-961F-46B0-BC38-A7AB7EA2D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6430106" y="4027545"/>
              <a:ext cx="1248228" cy="259726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82D2034-18A8-437C-A774-BD163FDC63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52" y="1250101"/>
            <a:ext cx="4877145" cy="37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5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524CDA-6FC0-4BF6-9DBD-8DCE3B0F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D21C90-E99B-4B1C-8722-ED9850DF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7B65EB-2683-4587-81FF-E3B29BFDC278}"/>
              </a:ext>
            </a:extLst>
          </p:cNvPr>
          <p:cNvGrpSpPr>
            <a:grpSpLocks noChangeAspect="1"/>
          </p:cNvGrpSpPr>
          <p:nvPr/>
        </p:nvGrpSpPr>
        <p:grpSpPr>
          <a:xfrm>
            <a:off x="1123517" y="9217859"/>
            <a:ext cx="4877144" cy="3777335"/>
            <a:chOff x="6950443" y="5207430"/>
            <a:chExt cx="9133966" cy="70742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FC0BF-4497-4D96-AD50-268512E396A8}"/>
                </a:ext>
              </a:extLst>
            </p:cNvPr>
            <p:cNvGrpSpPr/>
            <p:nvPr/>
          </p:nvGrpSpPr>
          <p:grpSpPr>
            <a:xfrm>
              <a:off x="8278756" y="7643740"/>
              <a:ext cx="7672296" cy="4207870"/>
              <a:chOff x="8278756" y="7643740"/>
              <a:chExt cx="7672296" cy="420787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C996C856-EF33-4BEB-8AE2-BBDBCA2CAD77}"/>
                  </a:ext>
                </a:extLst>
              </p:cNvPr>
              <p:cNvGrpSpPr/>
              <p:nvPr/>
            </p:nvGrpSpPr>
            <p:grpSpPr>
              <a:xfrm>
                <a:off x="8278756" y="9781655"/>
                <a:ext cx="1180885" cy="1105068"/>
                <a:chOff x="8207968" y="9756347"/>
                <a:chExt cx="1166909" cy="1091989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F54C7E4-2BA4-4764-81D3-B301325574F2}"/>
                    </a:ext>
                  </a:extLst>
                </p:cNvPr>
                <p:cNvSpPr txBox="1"/>
                <p:nvPr/>
              </p:nvSpPr>
              <p:spPr>
                <a:xfrm>
                  <a:off x="8207968" y="10221793"/>
                  <a:ext cx="1166909" cy="626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usb-wifi</a:t>
                  </a:r>
                </a:p>
                <a:p>
                  <a:pPr algn="r"/>
                  <a:r>
                    <a:rPr lang="en-US" altLang="ko-KR" sz="800" b="1"/>
                    <a:t>adapter</a:t>
                  </a:r>
                  <a:endParaRPr lang="ko-KR" altLang="en-US" sz="800" b="1"/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B8D78E3-F7F7-46F0-A9DD-276FBBC8A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54026" flipH="1">
                  <a:off x="8525095" y="9756347"/>
                  <a:ext cx="691313" cy="590497"/>
                </a:xfrm>
                <a:prstGeom prst="rect">
                  <a:avLst/>
                </a:prstGeom>
              </p:spPr>
            </p:pic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42BA5014-0911-4A39-8A0D-600D673EC963}"/>
                    </a:ext>
                  </a:extLst>
                </p:cNvPr>
                <p:cNvSpPr/>
                <p:nvPr/>
              </p:nvSpPr>
              <p:spPr>
                <a:xfrm>
                  <a:off x="8601967" y="9787608"/>
                  <a:ext cx="504674" cy="5337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7A6D346-4B6B-4B7A-84F6-DAEFEC910895}"/>
                    </a:ext>
                  </a:extLst>
                </p:cNvPr>
                <p:cNvSpPr/>
                <p:nvPr/>
              </p:nvSpPr>
              <p:spPr>
                <a:xfrm>
                  <a:off x="8546610" y="9787330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B4A0558-7D3F-49C4-9ABD-FC2D383BD10F}"/>
                    </a:ext>
                  </a:extLst>
                </p:cNvPr>
                <p:cNvSpPr/>
                <p:nvPr/>
              </p:nvSpPr>
              <p:spPr>
                <a:xfrm>
                  <a:off x="8611949" y="9939864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512F9C0-441B-4386-80B1-BBAF73C5F471}"/>
                  </a:ext>
                </a:extLst>
              </p:cNvPr>
              <p:cNvGrpSpPr/>
              <p:nvPr/>
            </p:nvGrpSpPr>
            <p:grpSpPr>
              <a:xfrm>
                <a:off x="8865671" y="7643740"/>
                <a:ext cx="7085381" cy="4207870"/>
                <a:chOff x="8865671" y="7643740"/>
                <a:chExt cx="7085381" cy="4207870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84D00893-BCBA-456C-9A98-8367CFB5E2A9}"/>
                    </a:ext>
                  </a:extLst>
                </p:cNvPr>
                <p:cNvGrpSpPr/>
                <p:nvPr/>
              </p:nvGrpSpPr>
              <p:grpSpPr>
                <a:xfrm>
                  <a:off x="9205568" y="7643740"/>
                  <a:ext cx="6745484" cy="4202284"/>
                  <a:chOff x="9205568" y="7643740"/>
                  <a:chExt cx="6745484" cy="4202284"/>
                </a:xfrm>
              </p:grpSpPr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E2E2C34E-3643-4839-8A40-858D987FB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5568" y="7643740"/>
                    <a:ext cx="6745484" cy="4202284"/>
                  </a:xfrm>
                  <a:prstGeom prst="rect">
                    <a:avLst/>
                  </a:prstGeom>
                  <a:noFill/>
                  <a:effectLst>
                    <a:outerShdw dist="50800" dir="5400000" algn="ctr" rotWithShape="0">
                      <a:srgbClr val="000000"/>
                    </a:outerShdw>
                  </a:effectLst>
                </p:spPr>
              </p:pic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D916809-12C9-4B50-8B99-E23D1D33A764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8299" y="10850020"/>
                    <a:ext cx="1239621" cy="691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800" b="1"/>
                      <a:t>BBB</a:t>
                    </a:r>
                    <a:endParaRPr lang="ko-KR" altLang="en-US" sz="1800" b="1"/>
                  </a:p>
                </p:txBody>
              </p:sp>
            </p:grp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C219EC82-2757-4172-8E04-981CCC5EC7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489542">
                  <a:off x="8865671" y="11017155"/>
                  <a:ext cx="979810" cy="8344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734038-3E7A-4350-AC41-462EED89B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7986" y="5617844"/>
              <a:ext cx="2605024" cy="21293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55BF61-AD18-4874-AE85-AA8A4A2E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81593" y="5734911"/>
              <a:ext cx="328322" cy="32832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5827DF-931A-47EC-B74C-E8612DD770DB}"/>
                </a:ext>
              </a:extLst>
            </p:cNvPr>
            <p:cNvGrpSpPr/>
            <p:nvPr/>
          </p:nvGrpSpPr>
          <p:grpSpPr>
            <a:xfrm>
              <a:off x="9816813" y="5908592"/>
              <a:ext cx="1634949" cy="1092695"/>
              <a:chOff x="3162140" y="9481557"/>
              <a:chExt cx="2895600" cy="10668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4B77DF8-D046-4CA5-8DA9-6EBE000FA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2140" y="9481557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FE95429-4CD6-4E62-919A-6A50F82DE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9940" y="9481557"/>
                <a:ext cx="1447800" cy="1066800"/>
              </a:xfrm>
              <a:prstGeom prst="rect">
                <a:avLst/>
              </a:prstGeom>
            </p:spPr>
          </p:pic>
        </p:grp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AC9705DE-FC97-4903-9E3A-127950F5F92D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rot="16200000" flipH="1">
              <a:off x="6197846" y="7694026"/>
              <a:ext cx="3733125" cy="1157294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구부러짐 10">
              <a:extLst>
                <a:ext uri="{FF2B5EF4-FFF2-40B4-BE49-F238E27FC236}">
                  <a16:creationId xmlns:a16="http://schemas.microsoft.com/office/drawing/2014/main" id="{CAE9648E-8B73-4C47-B28D-DD44154349AE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5400000">
              <a:off x="9073144" y="6359921"/>
              <a:ext cx="3162078" cy="3744086"/>
            </a:xfrm>
            <a:prstGeom prst="curvedConnector3">
              <a:avLst>
                <a:gd name="adj1" fmla="val 47349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B7255811-6EFF-4141-A67C-3D05FCAA4AA8}"/>
                </a:ext>
              </a:extLst>
            </p:cNvPr>
            <p:cNvCxnSpPr>
              <a:cxnSpLocks/>
              <a:stCxn id="8" idx="2"/>
              <a:endCxn id="44" idx="1"/>
            </p:cNvCxnSpPr>
            <p:nvPr/>
          </p:nvCxnSpPr>
          <p:spPr>
            <a:xfrm rot="5400000">
              <a:off x="7029750" y="7654937"/>
              <a:ext cx="3907709" cy="724300"/>
            </a:xfrm>
            <a:prstGeom prst="curvedConnector4">
              <a:avLst>
                <a:gd name="adj1" fmla="val 47979"/>
                <a:gd name="adj2" fmla="val 10263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04907C19-BBC8-4190-A9B1-1D009E79B57B}"/>
                </a:ext>
              </a:extLst>
            </p:cNvPr>
            <p:cNvCxnSpPr>
              <a:cxnSpLocks/>
              <a:stCxn id="26" idx="2"/>
              <a:endCxn id="43" idx="0"/>
            </p:cNvCxnSpPr>
            <p:nvPr/>
          </p:nvCxnSpPr>
          <p:spPr>
            <a:xfrm rot="5400000">
              <a:off x="10039317" y="5617326"/>
              <a:ext cx="3089474" cy="5302442"/>
            </a:xfrm>
            <a:prstGeom prst="curvedConnector3">
              <a:avLst>
                <a:gd name="adj1" fmla="val 48027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7C9084-E489-419A-B790-DB5529222F9E}"/>
                </a:ext>
              </a:extLst>
            </p:cNvPr>
            <p:cNvSpPr txBox="1"/>
            <p:nvPr/>
          </p:nvSpPr>
          <p:spPr>
            <a:xfrm rot="21160902">
              <a:off x="9634791" y="7844162"/>
              <a:ext cx="1406432" cy="345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/>
                <a:t>HTTP Stream</a:t>
              </a:r>
              <a:endParaRPr lang="ko-KR" altLang="en-US" sz="600" b="1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8887AF11-07BD-421B-A56B-511B98CCC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853" y="11091425"/>
              <a:ext cx="2784669" cy="6079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0F5F69-A277-4608-AFEE-1F8F7DB0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57078" y="5772167"/>
              <a:ext cx="963970" cy="178721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BB4A013-4D69-4085-8254-6F7AC63B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1600" y="6077791"/>
              <a:ext cx="328322" cy="32832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C083B92-9DB1-42CE-9523-AA2046601E15}"/>
                </a:ext>
              </a:extLst>
            </p:cNvPr>
            <p:cNvGrpSpPr/>
            <p:nvPr/>
          </p:nvGrpSpPr>
          <p:grpSpPr>
            <a:xfrm>
              <a:off x="7744022" y="5978542"/>
              <a:ext cx="780765" cy="1394039"/>
              <a:chOff x="7224419" y="9348193"/>
              <a:chExt cx="1447800" cy="2133600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B1F39F1-BFC4-49E1-92A5-B019634BD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E1C2238-DDA6-4EFA-BB36-3397F9BB8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5F0495-C8AF-4F73-8C7B-22FC7C4960EE}"/>
                </a:ext>
              </a:extLst>
            </p:cNvPr>
            <p:cNvGrpSpPr/>
            <p:nvPr/>
          </p:nvGrpSpPr>
          <p:grpSpPr>
            <a:xfrm>
              <a:off x="7155473" y="10579445"/>
              <a:ext cx="1437708" cy="1378540"/>
              <a:chOff x="7155473" y="10579445"/>
              <a:chExt cx="1437708" cy="137854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AA95D05-6C4B-4332-9CA1-E2428FCC5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22964" y="10910778"/>
                <a:ext cx="944402" cy="104720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89AD4A-ECC1-4FAA-9E2D-54CC971B321D}"/>
                  </a:ext>
                </a:extLst>
              </p:cNvPr>
              <p:cNvSpPr txBox="1"/>
              <p:nvPr/>
            </p:nvSpPr>
            <p:spPr>
              <a:xfrm>
                <a:off x="7155473" y="10579445"/>
                <a:ext cx="1437708" cy="403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b="1"/>
                  <a:t>IMU Sensor</a:t>
                </a:r>
                <a:endParaRPr lang="ko-KR" altLang="en-US" sz="800" b="1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23C8FFD-C1BD-41E3-9619-492CFF27F90F}"/>
                </a:ext>
              </a:extLst>
            </p:cNvPr>
            <p:cNvGrpSpPr/>
            <p:nvPr/>
          </p:nvGrpSpPr>
          <p:grpSpPr>
            <a:xfrm>
              <a:off x="14071114" y="6034687"/>
              <a:ext cx="1435545" cy="1421169"/>
              <a:chOff x="13916356" y="5696691"/>
              <a:chExt cx="1435545" cy="142116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7B4FBEF-2410-4AAE-B44D-CACFD357E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16356" y="6057492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7B66DB5-6684-4B3B-B2A9-FAF50D3568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4249213" y="5696691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97193C-7965-46B9-87C4-C70B03E0EA8F}"/>
                  </a:ext>
                </a:extLst>
              </p:cNvPr>
              <p:cNvSpPr txBox="1"/>
              <p:nvPr/>
            </p:nvSpPr>
            <p:spPr>
              <a:xfrm>
                <a:off x="14046101" y="6743195"/>
                <a:ext cx="1305800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A99852F-D60E-4A32-959B-6D60AE3665CF}"/>
                </a:ext>
              </a:extLst>
            </p:cNvPr>
            <p:cNvGrpSpPr/>
            <p:nvPr/>
          </p:nvGrpSpPr>
          <p:grpSpPr>
            <a:xfrm>
              <a:off x="12362065" y="6037518"/>
              <a:ext cx="1472861" cy="1421169"/>
              <a:chOff x="12212202" y="5850135"/>
              <a:chExt cx="1472861" cy="142116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205A3C2-6FC4-48E2-A0F6-DACA5523F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12202" y="6135220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D7CC9B2-13D8-498E-BCFE-A8894A204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2582376" y="5850135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EE264B-BB53-4D9F-B0FD-E6B529D74005}"/>
                  </a:ext>
                </a:extLst>
              </p:cNvPr>
              <p:cNvSpPr txBox="1"/>
              <p:nvPr/>
            </p:nvSpPr>
            <p:spPr>
              <a:xfrm>
                <a:off x="12379262" y="6896639"/>
                <a:ext cx="1305801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231130C-0286-4959-B7EE-406939D29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0443" y="5207430"/>
              <a:ext cx="9133966" cy="70742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296F32-78EF-44E5-B7AF-AEDF595E6D60}"/>
              </a:ext>
            </a:extLst>
          </p:cNvPr>
          <p:cNvGrpSpPr>
            <a:grpSpLocks noChangeAspect="1"/>
          </p:cNvGrpSpPr>
          <p:nvPr/>
        </p:nvGrpSpPr>
        <p:grpSpPr>
          <a:xfrm>
            <a:off x="506984" y="1500200"/>
            <a:ext cx="13653661" cy="4497460"/>
            <a:chOff x="2297391" y="7643740"/>
            <a:chExt cx="13492071" cy="444423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87C67B0-E06C-4E0B-B18A-8DCF0AA1BE3F}"/>
                </a:ext>
              </a:extLst>
            </p:cNvPr>
            <p:cNvGrpSpPr/>
            <p:nvPr/>
          </p:nvGrpSpPr>
          <p:grpSpPr>
            <a:xfrm>
              <a:off x="2297391" y="9983787"/>
              <a:ext cx="2700287" cy="2104186"/>
              <a:chOff x="1635158" y="6565350"/>
              <a:chExt cx="2700287" cy="2104186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5E4BFA7-2BEE-4033-8994-B8A89A1F236E}"/>
                  </a:ext>
                </a:extLst>
              </p:cNvPr>
              <p:cNvGrpSpPr/>
              <p:nvPr/>
            </p:nvGrpSpPr>
            <p:grpSpPr>
              <a:xfrm>
                <a:off x="1635158" y="6565350"/>
                <a:ext cx="2700287" cy="2104186"/>
                <a:chOff x="10060442" y="4012223"/>
                <a:chExt cx="4802030" cy="3741959"/>
              </a:xfrm>
            </p:grpSpPr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7D4D0B21-B51F-4ED9-832B-0C202B995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60442" y="4012223"/>
                  <a:ext cx="4577794" cy="3741959"/>
                </a:xfrm>
                <a:prstGeom prst="rect">
                  <a:avLst/>
                </a:prstGeom>
              </p:spPr>
            </p:pic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623E02EE-F946-4D75-A709-019FA616C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4285514" y="4217945"/>
                  <a:ext cx="576958" cy="576958"/>
                </a:xfrm>
                <a:prstGeom prst="rect">
                  <a:avLst/>
                </a:prstGeom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86807C69-169F-43F3-AEB9-26D3FED9E1C2}"/>
                  </a:ext>
                </a:extLst>
              </p:cNvPr>
              <p:cNvGrpSpPr/>
              <p:nvPr/>
            </p:nvGrpSpPr>
            <p:grpSpPr>
              <a:xfrm>
                <a:off x="2118200" y="6852657"/>
                <a:ext cx="1615600" cy="1079763"/>
                <a:chOff x="3162140" y="9481557"/>
                <a:chExt cx="2895600" cy="1066800"/>
              </a:xfrm>
            </p:grpSpPr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57A772D1-0606-47BE-BA2E-9F857C5A5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20243899-75D8-4593-AFDE-B9B46BC44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A68D368-9FC5-40E2-BE2F-A2D2295E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810" y="7643740"/>
              <a:ext cx="6665652" cy="4152550"/>
            </a:xfrm>
            <a:prstGeom prst="rect">
              <a:avLst/>
            </a:prstGeom>
            <a:noFill/>
            <a:effectLst>
              <a:outerShdw dist="50800" dir="5400000" algn="ctr" rotWithShape="0">
                <a:srgbClr val="000000"/>
              </a:outerShdw>
            </a:effectLst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50E737-2969-479C-A749-737800387B54}"/>
                </a:ext>
              </a:extLst>
            </p:cNvPr>
            <p:cNvGrpSpPr/>
            <p:nvPr/>
          </p:nvGrpSpPr>
          <p:grpSpPr>
            <a:xfrm>
              <a:off x="5581460" y="10142763"/>
              <a:ext cx="1247895" cy="1766061"/>
              <a:chOff x="13912980" y="5180273"/>
              <a:chExt cx="2219183" cy="3140659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5AD1FBD2-68D6-4D97-87E5-C8E09D536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12980" y="5180273"/>
                <a:ext cx="1693978" cy="3140659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0D3F64C2-4720-4701-A9A3-25304F950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5555205" y="5717344"/>
                <a:ext cx="576958" cy="576956"/>
              </a:xfrm>
              <a:prstGeom prst="rect">
                <a:avLst/>
              </a:prstGeom>
            </p:spPr>
          </p:pic>
        </p:grpSp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F144310C-8ADD-40AA-8C61-F2036B68FF79}"/>
                </a:ext>
              </a:extLst>
            </p:cNvPr>
            <p:cNvCxnSpPr>
              <a:cxnSpLocks/>
              <a:stCxn id="77" idx="1"/>
              <a:endCxn id="70" idx="1"/>
            </p:cNvCxnSpPr>
            <p:nvPr/>
          </p:nvCxnSpPr>
          <p:spPr>
            <a:xfrm flipV="1">
              <a:off x="6829355" y="10095934"/>
              <a:ext cx="1782594" cy="51105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id="{AA9CA326-2036-4E23-ACA4-94E7D8E1EF11}"/>
                </a:ext>
              </a:extLst>
            </p:cNvPr>
            <p:cNvCxnSpPr>
              <a:cxnSpLocks/>
              <a:stCxn id="71" idx="2"/>
              <a:endCxn id="69" idx="0"/>
            </p:cNvCxnSpPr>
            <p:nvPr/>
          </p:nvCxnSpPr>
          <p:spPr>
            <a:xfrm rot="16200000" flipH="1">
              <a:off x="6037135" y="7119071"/>
              <a:ext cx="785694" cy="4550823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241D2C8E-0FDC-4B77-82E1-1206E3630E59}"/>
                </a:ext>
              </a:extLst>
            </p:cNvPr>
            <p:cNvCxnSpPr>
              <a:cxnSpLocks/>
              <a:stCxn id="83" idx="0"/>
              <a:endCxn id="69" idx="1"/>
            </p:cNvCxnSpPr>
            <p:nvPr/>
          </p:nvCxnSpPr>
          <p:spPr>
            <a:xfrm rot="5400000" flipH="1" flipV="1">
              <a:off x="6613001" y="8165860"/>
              <a:ext cx="156069" cy="3711150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93F5F25-A609-4C81-B8C6-6E414C556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720801" y="8166399"/>
              <a:ext cx="324436" cy="324436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C90B0412-CD13-4AA6-854E-5E18299C167E}"/>
                </a:ext>
              </a:extLst>
            </p:cNvPr>
            <p:cNvCxnSpPr>
              <a:cxnSpLocks/>
              <a:stCxn id="53" idx="1"/>
              <a:endCxn id="68" idx="0"/>
            </p:cNvCxnSpPr>
            <p:nvPr/>
          </p:nvCxnSpPr>
          <p:spPr>
            <a:xfrm>
              <a:off x="7045237" y="8328617"/>
              <a:ext cx="1809067" cy="1458991"/>
            </a:xfrm>
            <a:prstGeom prst="curvedConnector2">
              <a:avLst/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3FA94ED-73A4-4CCE-A62B-80F23CADB77F}"/>
                </a:ext>
              </a:extLst>
            </p:cNvPr>
            <p:cNvSpPr txBox="1"/>
            <p:nvPr/>
          </p:nvSpPr>
          <p:spPr>
            <a:xfrm>
              <a:off x="8344501" y="8458752"/>
              <a:ext cx="791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/>
                <a:t>HTTP Stream</a:t>
              </a:r>
              <a:endParaRPr lang="ko-KR" altLang="en-US" sz="1400"/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F244C8F7-5D23-4FF7-8593-8202D97093A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353" y="11050622"/>
              <a:ext cx="2751713" cy="6007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07E9D1-FAD8-4D1D-B76B-D4D5F1F8E592}"/>
                </a:ext>
              </a:extLst>
            </p:cNvPr>
            <p:cNvSpPr txBox="1"/>
            <p:nvPr/>
          </p:nvSpPr>
          <p:spPr>
            <a:xfrm>
              <a:off x="10827576" y="7851763"/>
              <a:ext cx="10121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/>
                <a:t>BBB</a:t>
              </a:r>
              <a:endParaRPr lang="ko-KR" altLang="en-US" sz="3200" b="1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1931011-8E39-4E69-A632-64D8F67FF750}"/>
                </a:ext>
              </a:extLst>
            </p:cNvPr>
            <p:cNvGrpSpPr/>
            <p:nvPr/>
          </p:nvGrpSpPr>
          <p:grpSpPr>
            <a:xfrm>
              <a:off x="5667375" y="10346696"/>
              <a:ext cx="771525" cy="1377541"/>
              <a:chOff x="7224419" y="9348193"/>
              <a:chExt cx="1447800" cy="2133600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97BDE813-83C0-4023-8258-99ADF5506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F928EA3-169E-4359-BC0A-1DCDABFA1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1D30ACE-C0F1-4E8F-BCD7-4C2D6B197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50438"/>
            <a:stretch/>
          </p:blipFill>
          <p:spPr>
            <a:xfrm>
              <a:off x="5891114" y="7809868"/>
              <a:ext cx="788330" cy="109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D056428-49B4-4CA9-A344-31506858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62303" y="10872113"/>
              <a:ext cx="933225" cy="103481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087662-4039-4A3B-A199-67D26CA3EE5C}"/>
                </a:ext>
              </a:extLst>
            </p:cNvPr>
            <p:cNvSpPr txBox="1"/>
            <p:nvPr/>
          </p:nvSpPr>
          <p:spPr>
            <a:xfrm>
              <a:off x="7245650" y="10615196"/>
              <a:ext cx="1181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IMU Sensor</a:t>
              </a:r>
              <a:endParaRPr lang="ko-KR" altLang="en-US" sz="1400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100288D-4265-48F8-8334-AC4DD2839A73}"/>
                </a:ext>
              </a:extLst>
            </p:cNvPr>
            <p:cNvSpPr txBox="1"/>
            <p:nvPr/>
          </p:nvSpPr>
          <p:spPr>
            <a:xfrm>
              <a:off x="5690405" y="8843987"/>
              <a:ext cx="11897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ESP32-CAM</a:t>
              </a:r>
              <a:endParaRPr lang="ko-KR" altLang="en-US" sz="1400" b="1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D39EE9-6B67-4ABE-95D0-45A159B25CC7}"/>
                </a:ext>
              </a:extLst>
            </p:cNvPr>
            <p:cNvGrpSpPr/>
            <p:nvPr/>
          </p:nvGrpSpPr>
          <p:grpSpPr>
            <a:xfrm>
              <a:off x="2947205" y="8395489"/>
              <a:ext cx="1369584" cy="1341896"/>
              <a:chOff x="2947205" y="7625424"/>
              <a:chExt cx="1369584" cy="1341896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E304A5E-3710-4CC2-8FF0-CC90D8ACE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992353" y="7907135"/>
                <a:ext cx="324436" cy="324436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730CD33C-FAD1-4CA6-B458-F6F6BAB5C6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3147914" y="7625424"/>
                <a:ext cx="788330" cy="109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96F9AD-0A28-4FA6-9552-AB40740F33D0}"/>
                  </a:ext>
                </a:extLst>
              </p:cNvPr>
              <p:cNvSpPr txBox="1"/>
              <p:nvPr/>
            </p:nvSpPr>
            <p:spPr>
              <a:xfrm>
                <a:off x="2947205" y="8659543"/>
                <a:ext cx="1189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ESP32-CAM</a:t>
                </a:r>
                <a:endParaRPr lang="ko-KR" altLang="en-US" sz="1400" b="1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E00F34D-B7F3-4B0C-8001-82D7430C515A}"/>
                </a:ext>
              </a:extLst>
            </p:cNvPr>
            <p:cNvGrpSpPr/>
            <p:nvPr/>
          </p:nvGrpSpPr>
          <p:grpSpPr>
            <a:xfrm>
              <a:off x="8385094" y="9756347"/>
              <a:ext cx="894797" cy="991511"/>
              <a:chOff x="8385094" y="9756347"/>
              <a:chExt cx="894797" cy="991511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BAD69-A3F8-4C69-97D7-601AA1A7C3C4}"/>
                  </a:ext>
                </a:extLst>
              </p:cNvPr>
              <p:cNvSpPr txBox="1"/>
              <p:nvPr/>
            </p:nvSpPr>
            <p:spPr>
              <a:xfrm>
                <a:off x="8385094" y="10224638"/>
                <a:ext cx="8947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usb-wifi</a:t>
                </a:r>
              </a:p>
              <a:p>
                <a:pPr algn="r"/>
                <a:r>
                  <a:rPr lang="en-US" altLang="ko-KR" sz="1400" b="1"/>
                  <a:t>adapter</a:t>
                </a:r>
                <a:endParaRPr lang="ko-KR" altLang="en-US" sz="1400" b="1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A43DB6-EF87-4F29-BD08-8B181E46C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54026" flipH="1">
                <a:off x="8525095" y="9756347"/>
                <a:ext cx="691313" cy="590497"/>
              </a:xfrm>
              <a:prstGeom prst="rect">
                <a:avLst/>
              </a:prstGeom>
            </p:spPr>
          </p:pic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FAC8A51-1ACC-4945-95F5-3D0A859FE030}"/>
                  </a:ext>
                </a:extLst>
              </p:cNvPr>
              <p:cNvSpPr/>
              <p:nvPr/>
            </p:nvSpPr>
            <p:spPr>
              <a:xfrm>
                <a:off x="8601967" y="9787608"/>
                <a:ext cx="504674" cy="5337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A39291A-131E-4EC3-8D18-8BA4383DF7C9}"/>
                  </a:ext>
                </a:extLst>
              </p:cNvPr>
              <p:cNvSpPr/>
              <p:nvPr/>
            </p:nvSpPr>
            <p:spPr>
              <a:xfrm>
                <a:off x="8546610" y="9787330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75AF124-398E-41C1-A4D0-EBEC33E834E5}"/>
                  </a:ext>
                </a:extLst>
              </p:cNvPr>
              <p:cNvSpPr/>
              <p:nvPr/>
            </p:nvSpPr>
            <p:spPr>
              <a:xfrm>
                <a:off x="8611949" y="9939864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0870B2E-9937-4EFE-B109-52A5CBA2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89542">
              <a:off x="8787936" y="10977231"/>
              <a:ext cx="968214" cy="824579"/>
            </a:xfrm>
            <a:prstGeom prst="rect">
              <a:avLst/>
            </a:prstGeom>
          </p:spPr>
        </p:pic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2CCAECD-F61A-4517-8CCD-02107FE4385A}"/>
              </a:ext>
            </a:extLst>
          </p:cNvPr>
          <p:cNvGrpSpPr/>
          <p:nvPr/>
        </p:nvGrpSpPr>
        <p:grpSpPr>
          <a:xfrm>
            <a:off x="6927000" y="8998716"/>
            <a:ext cx="4877144" cy="3777335"/>
            <a:chOff x="8587888" y="7800663"/>
            <a:chExt cx="4877144" cy="377733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D1775F6-4CB6-4CF7-B52E-A3B33B87D3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7888" y="7800663"/>
              <a:ext cx="4877144" cy="3777335"/>
              <a:chOff x="6950443" y="5207430"/>
              <a:chExt cx="9133966" cy="7074232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1A2113B3-11E2-465D-BDCC-B9CDF57DD4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0443" y="5207430"/>
                <a:ext cx="9133966" cy="70742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613591B-DFD9-47F9-B23D-C67A0E8CBD80}"/>
                  </a:ext>
                </a:extLst>
              </p:cNvPr>
              <p:cNvGrpSpPr/>
              <p:nvPr/>
            </p:nvGrpSpPr>
            <p:grpSpPr>
              <a:xfrm>
                <a:off x="8278756" y="7643740"/>
                <a:ext cx="7672296" cy="4207870"/>
                <a:chOff x="8278756" y="7643740"/>
                <a:chExt cx="7672296" cy="4207870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38D9542A-BA09-4D86-B6E7-A7FFEA233771}"/>
                    </a:ext>
                  </a:extLst>
                </p:cNvPr>
                <p:cNvGrpSpPr/>
                <p:nvPr/>
              </p:nvGrpSpPr>
              <p:grpSpPr>
                <a:xfrm>
                  <a:off x="8278756" y="9781655"/>
                  <a:ext cx="1180885" cy="1105068"/>
                  <a:chOff x="8207968" y="9756347"/>
                  <a:chExt cx="1166909" cy="1091989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BC7CD4D-156E-4E44-846E-5AEA9E98D427}"/>
                      </a:ext>
                    </a:extLst>
                  </p:cNvPr>
                  <p:cNvSpPr txBox="1"/>
                  <p:nvPr/>
                </p:nvSpPr>
                <p:spPr>
                  <a:xfrm>
                    <a:off x="8207968" y="10221793"/>
                    <a:ext cx="1166909" cy="6265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altLang="ko-KR" sz="800" b="1"/>
                      <a:t>usb-wifi</a:t>
                    </a:r>
                  </a:p>
                  <a:p>
                    <a:pPr algn="r"/>
                    <a:r>
                      <a:rPr lang="en-US" altLang="ko-KR" sz="800" b="1"/>
                      <a:t>adapter</a:t>
                    </a:r>
                    <a:endParaRPr lang="ko-KR" altLang="en-US" sz="800" b="1"/>
                  </a:p>
                </p:txBody>
              </p:sp>
              <p:pic>
                <p:nvPicPr>
                  <p:cNvPr id="121" name="그림 120">
                    <a:extLst>
                      <a:ext uri="{FF2B5EF4-FFF2-40B4-BE49-F238E27FC236}">
                        <a16:creationId xmlns:a16="http://schemas.microsoft.com/office/drawing/2014/main" id="{458C90C5-F1C0-464D-8C02-827B8ECF7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954026" flipH="1">
                    <a:off x="8525095" y="9756347"/>
                    <a:ext cx="691313" cy="590497"/>
                  </a:xfrm>
                  <a:prstGeom prst="rect">
                    <a:avLst/>
                  </a:prstGeom>
                </p:spPr>
              </p:pic>
              <p:sp>
                <p:nvSpPr>
                  <p:cNvPr id="122" name="직사각형 121">
                    <a:extLst>
                      <a:ext uri="{FF2B5EF4-FFF2-40B4-BE49-F238E27FC236}">
                        <a16:creationId xmlns:a16="http://schemas.microsoft.com/office/drawing/2014/main" id="{14A8FFC2-FD02-4CB3-AADA-5E2FF1458778}"/>
                      </a:ext>
                    </a:extLst>
                  </p:cNvPr>
                  <p:cNvSpPr/>
                  <p:nvPr/>
                </p:nvSpPr>
                <p:spPr>
                  <a:xfrm>
                    <a:off x="8601967" y="9787608"/>
                    <a:ext cx="504674" cy="5337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FB4C2DEF-2527-4062-A248-E9D75B753153}"/>
                      </a:ext>
                    </a:extLst>
                  </p:cNvPr>
                  <p:cNvSpPr/>
                  <p:nvPr/>
                </p:nvSpPr>
                <p:spPr>
                  <a:xfrm>
                    <a:off x="8546610" y="9787330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533FD5B-E83B-4ACC-BFE2-E31A1EFB4A39}"/>
                      </a:ext>
                    </a:extLst>
                  </p:cNvPr>
                  <p:cNvSpPr/>
                  <p:nvPr/>
                </p:nvSpPr>
                <p:spPr>
                  <a:xfrm>
                    <a:off x="8611949" y="9939864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38F7AD05-62EA-4FB4-BB72-E3E2099431A4}"/>
                    </a:ext>
                  </a:extLst>
                </p:cNvPr>
                <p:cNvGrpSpPr/>
                <p:nvPr/>
              </p:nvGrpSpPr>
              <p:grpSpPr>
                <a:xfrm>
                  <a:off x="8865671" y="7643740"/>
                  <a:ext cx="7085381" cy="4207870"/>
                  <a:chOff x="8865671" y="7643740"/>
                  <a:chExt cx="7085381" cy="4207870"/>
                </a:xfrm>
              </p:grpSpPr>
              <p:grpSp>
                <p:nvGrpSpPr>
                  <p:cNvPr id="116" name="그룹 115">
                    <a:extLst>
                      <a:ext uri="{FF2B5EF4-FFF2-40B4-BE49-F238E27FC236}">
                        <a16:creationId xmlns:a16="http://schemas.microsoft.com/office/drawing/2014/main" id="{D5FDE800-D69F-428B-A7B9-49B9DE5A1B3D}"/>
                      </a:ext>
                    </a:extLst>
                  </p:cNvPr>
                  <p:cNvGrpSpPr/>
                  <p:nvPr/>
                </p:nvGrpSpPr>
                <p:grpSpPr>
                  <a:xfrm>
                    <a:off x="9205568" y="7643740"/>
                    <a:ext cx="6745484" cy="4202284"/>
                    <a:chOff x="9205568" y="7643740"/>
                    <a:chExt cx="6745484" cy="4202284"/>
                  </a:xfrm>
                </p:grpSpPr>
                <p:pic>
                  <p:nvPicPr>
                    <p:cNvPr id="118" name="그림 117">
                      <a:extLst>
                        <a:ext uri="{FF2B5EF4-FFF2-40B4-BE49-F238E27FC236}">
                          <a16:creationId xmlns:a16="http://schemas.microsoft.com/office/drawing/2014/main" id="{667DFA56-F2D3-4306-A45A-F37BA5EDFC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05568" y="7643740"/>
                      <a:ext cx="6745484" cy="4202284"/>
                    </a:xfrm>
                    <a:prstGeom prst="rect">
                      <a:avLst/>
                    </a:prstGeom>
                    <a:noFill/>
                    <a:effectLst>
                      <a:outerShdw dist="50800" dir="5400000" algn="ctr" rotWithShape="0">
                        <a:srgbClr val="000000"/>
                      </a:outerShdw>
                    </a:effectLst>
                  </p:spPr>
                </p:pic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F2108CC6-194B-4A7C-9C28-B57E07109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8299" y="10850020"/>
                      <a:ext cx="1239621" cy="6916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800" b="1"/>
                        <a:t>BBB</a:t>
                      </a:r>
                      <a:endParaRPr lang="ko-KR" altLang="en-US" sz="1800" b="1"/>
                    </a:p>
                  </p:txBody>
                </p:sp>
              </p:grpSp>
              <p:pic>
                <p:nvPicPr>
                  <p:cNvPr id="117" name="그림 116">
                    <a:extLst>
                      <a:ext uri="{FF2B5EF4-FFF2-40B4-BE49-F238E27FC236}">
                        <a16:creationId xmlns:a16="http://schemas.microsoft.com/office/drawing/2014/main" id="{135C0D5A-33DD-45E4-8D9A-7DC6CBD2F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489542">
                    <a:off x="8865671" y="11017155"/>
                    <a:ext cx="979810" cy="83445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2F1AA120-FC02-4886-960C-C3FEAEBB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31" b="98282" l="1124" r="98596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27986" y="5617844"/>
                <a:ext cx="2605024" cy="2129387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215285B-23DE-4AD3-A7FE-657288491EE6}"/>
                  </a:ext>
                </a:extLst>
              </p:cNvPr>
              <p:cNvGrpSpPr/>
              <p:nvPr/>
            </p:nvGrpSpPr>
            <p:grpSpPr>
              <a:xfrm>
                <a:off x="9816813" y="5908592"/>
                <a:ext cx="1634949" cy="1092695"/>
                <a:chOff x="3162140" y="9481557"/>
                <a:chExt cx="2895600" cy="1066800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1239AF8-1FB6-440F-AD56-153741268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6EFA0F5C-22BB-4725-B90C-21E1A8514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  <p:cxnSp>
            <p:nvCxnSpPr>
              <p:cNvPr id="89" name="연결선: 구부러짐 88">
                <a:extLst>
                  <a:ext uri="{FF2B5EF4-FFF2-40B4-BE49-F238E27FC236}">
                    <a16:creationId xmlns:a16="http://schemas.microsoft.com/office/drawing/2014/main" id="{4AC310F1-D556-4A2A-865B-FEA05F96A06B}"/>
                  </a:ext>
                </a:extLst>
              </p:cNvPr>
              <p:cNvCxnSpPr>
                <a:cxnSpLocks/>
                <a:stCxn id="135" idx="2"/>
              </p:cNvCxnSpPr>
              <p:nvPr/>
            </p:nvCxnSpPr>
            <p:spPr>
              <a:xfrm rot="16200000" flipH="1">
                <a:off x="6137671" y="7629030"/>
                <a:ext cx="3832249" cy="1247355"/>
              </a:xfrm>
              <a:prstGeom prst="curvedConnector2">
                <a:avLst/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연결선: 구부러짐 89">
                <a:extLst>
                  <a:ext uri="{FF2B5EF4-FFF2-40B4-BE49-F238E27FC236}">
                    <a16:creationId xmlns:a16="http://schemas.microsoft.com/office/drawing/2014/main" id="{1963A5FE-6FB8-4B3B-8289-37ACAA486F69}"/>
                  </a:ext>
                </a:extLst>
              </p:cNvPr>
              <p:cNvCxnSpPr>
                <a:cxnSpLocks/>
                <a:stCxn id="141" idx="2"/>
                <a:endCxn id="123" idx="0"/>
              </p:cNvCxnSpPr>
              <p:nvPr/>
            </p:nvCxnSpPr>
            <p:spPr>
              <a:xfrm rot="5400000">
                <a:off x="9031102" y="6398725"/>
                <a:ext cx="3165325" cy="3663243"/>
              </a:xfrm>
              <a:prstGeom prst="curvedConnector3">
                <a:avLst>
                  <a:gd name="adj1" fmla="val 46337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연결선: 구부러짐 90">
                <a:extLst>
                  <a:ext uri="{FF2B5EF4-FFF2-40B4-BE49-F238E27FC236}">
                    <a16:creationId xmlns:a16="http://schemas.microsoft.com/office/drawing/2014/main" id="{94D3C636-6AC7-4C2C-8696-6A3F87AC65F9}"/>
                  </a:ext>
                </a:extLst>
              </p:cNvPr>
              <p:cNvCxnSpPr>
                <a:cxnSpLocks/>
                <a:stCxn id="130" idx="2"/>
                <a:endCxn id="123" idx="1"/>
              </p:cNvCxnSpPr>
              <p:nvPr/>
            </p:nvCxnSpPr>
            <p:spPr>
              <a:xfrm rot="5400000">
                <a:off x="7072627" y="7760361"/>
                <a:ext cx="3759416" cy="661761"/>
              </a:xfrm>
              <a:prstGeom prst="curvedConnector4">
                <a:avLst>
                  <a:gd name="adj1" fmla="val 47899"/>
                  <a:gd name="adj2" fmla="val 164695"/>
                </a:avLst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연결선: 구부러짐 91">
                <a:extLst>
                  <a:ext uri="{FF2B5EF4-FFF2-40B4-BE49-F238E27FC236}">
                    <a16:creationId xmlns:a16="http://schemas.microsoft.com/office/drawing/2014/main" id="{7362B23F-EDE0-4EA0-AB8F-7C7285607A09}"/>
                  </a:ext>
                </a:extLst>
              </p:cNvPr>
              <p:cNvCxnSpPr>
                <a:cxnSpLocks/>
                <a:stCxn id="143" idx="2"/>
                <a:endCxn id="122" idx="0"/>
              </p:cNvCxnSpPr>
              <p:nvPr/>
            </p:nvCxnSpPr>
            <p:spPr>
              <a:xfrm rot="5400000">
                <a:off x="9962557" y="5617963"/>
                <a:ext cx="3165606" cy="5225049"/>
              </a:xfrm>
              <a:prstGeom prst="curvedConnector3">
                <a:avLst>
                  <a:gd name="adj1" fmla="val 50564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02EDA7C-8821-4031-BF88-5C12FB971EB2}"/>
                  </a:ext>
                </a:extLst>
              </p:cNvPr>
              <p:cNvSpPr txBox="1"/>
              <p:nvPr/>
            </p:nvSpPr>
            <p:spPr>
              <a:xfrm rot="21160902">
                <a:off x="9634791" y="7844162"/>
                <a:ext cx="1406432" cy="34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b="1"/>
                  <a:t>HTTP Stream</a:t>
                </a:r>
                <a:endParaRPr lang="ko-KR" altLang="en-US" sz="600" b="1"/>
              </a:p>
            </p:txBody>
          </p:sp>
          <p:cxnSp>
            <p:nvCxnSpPr>
              <p:cNvPr id="94" name="연결선: 꺾임 93">
                <a:extLst>
                  <a:ext uri="{FF2B5EF4-FFF2-40B4-BE49-F238E27FC236}">
                    <a16:creationId xmlns:a16="http://schemas.microsoft.com/office/drawing/2014/main" id="{36A46C4F-15C2-41ED-B299-88FEFAB22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8853" y="11091425"/>
                <a:ext cx="2784669" cy="60798"/>
              </a:xfrm>
              <a:prstGeom prst="bentConnector4">
                <a:avLst>
                  <a:gd name="adj1" fmla="val 16136"/>
                  <a:gd name="adj2" fmla="val 1630834"/>
                </a:avLst>
              </a:prstGeom>
              <a:ln w="508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A2351BB-D452-4288-9B69-099F02474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99606" l="0" r="9708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57078" y="5772167"/>
                <a:ext cx="963970" cy="1787212"/>
              </a:xfrm>
              <a:prstGeom prst="rect">
                <a:avLst/>
              </a:prstGeom>
            </p:spPr>
          </p:pic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8FBFB842-F62C-4857-BDD4-1763DF24B388}"/>
                  </a:ext>
                </a:extLst>
              </p:cNvPr>
              <p:cNvGrpSpPr/>
              <p:nvPr/>
            </p:nvGrpSpPr>
            <p:grpSpPr>
              <a:xfrm>
                <a:off x="7744022" y="5978542"/>
                <a:ext cx="780765" cy="1394039"/>
                <a:chOff x="7224419" y="9348193"/>
                <a:chExt cx="1447800" cy="2133600"/>
              </a:xfrm>
            </p:grpSpPr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348108F4-21A4-4CAB-BED7-38EA71E53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24419" y="9348193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1" name="그림 110">
                  <a:extLst>
                    <a:ext uri="{FF2B5EF4-FFF2-40B4-BE49-F238E27FC236}">
                      <a16:creationId xmlns:a16="http://schemas.microsoft.com/office/drawing/2014/main" id="{6C885C78-3E5E-40F3-A71A-13D94F807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24419" y="10414993"/>
                  <a:ext cx="1447800" cy="1066800"/>
                </a:xfrm>
                <a:prstGeom prst="rect">
                  <a:avLst/>
                </a:prstGeom>
              </p:spPr>
            </p:pic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7B576F7E-2F1F-44D6-9292-BB9D85FF5487}"/>
                  </a:ext>
                </a:extLst>
              </p:cNvPr>
              <p:cNvGrpSpPr/>
              <p:nvPr/>
            </p:nvGrpSpPr>
            <p:grpSpPr>
              <a:xfrm>
                <a:off x="7155473" y="10579445"/>
                <a:ext cx="1437708" cy="1378540"/>
                <a:chOff x="7155473" y="10579445"/>
                <a:chExt cx="1437708" cy="1378540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3F0FDDFE-A707-44E5-B6F7-9D7C51147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2964" y="10910778"/>
                  <a:ext cx="944402" cy="1047207"/>
                </a:xfrm>
                <a:prstGeom prst="rect">
                  <a:avLst/>
                </a:prstGeom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1897A49-AE98-4B55-B9B6-A2DF95A673A0}"/>
                    </a:ext>
                  </a:extLst>
                </p:cNvPr>
                <p:cNvSpPr txBox="1"/>
                <p:nvPr/>
              </p:nvSpPr>
              <p:spPr>
                <a:xfrm>
                  <a:off x="7155473" y="10579445"/>
                  <a:ext cx="1437708" cy="403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IMU Sensor</a:t>
                  </a:r>
                  <a:endParaRPr lang="ko-KR" altLang="en-US" sz="800" b="1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2C9E8A21-4DE9-4804-9C63-8D3967D54288}"/>
                  </a:ext>
                </a:extLst>
              </p:cNvPr>
              <p:cNvGrpSpPr/>
              <p:nvPr/>
            </p:nvGrpSpPr>
            <p:grpSpPr>
              <a:xfrm>
                <a:off x="14200859" y="6034687"/>
                <a:ext cx="1305800" cy="1421169"/>
                <a:chOff x="14046101" y="5696691"/>
                <a:chExt cx="1305800" cy="1421169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4E6A55CF-65AD-4344-8DFC-6769FC0CFE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0" b="100000" l="0" r="51282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4249213" y="5696691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28C63A2-C777-4794-9253-CE920C0D3865}"/>
                    </a:ext>
                  </a:extLst>
                </p:cNvPr>
                <p:cNvSpPr txBox="1"/>
                <p:nvPr/>
              </p:nvSpPr>
              <p:spPr>
                <a:xfrm>
                  <a:off x="14046101" y="6743195"/>
                  <a:ext cx="1305800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2F62DF8-12CE-4EBE-B58B-94EFF8DC3C56}"/>
                  </a:ext>
                </a:extLst>
              </p:cNvPr>
              <p:cNvGrpSpPr/>
              <p:nvPr/>
            </p:nvGrpSpPr>
            <p:grpSpPr>
              <a:xfrm>
                <a:off x="12529125" y="6037518"/>
                <a:ext cx="1305801" cy="1421169"/>
                <a:chOff x="12379262" y="5850135"/>
                <a:chExt cx="1305801" cy="1421169"/>
              </a:xfrm>
            </p:grpSpPr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6C6E76DC-1073-45B5-91FE-EF81C0CE4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352" b="100000" l="0" r="49487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2582376" y="5850135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66036626-547D-485B-BA2B-F9B1A811D8C0}"/>
                    </a:ext>
                  </a:extLst>
                </p:cNvPr>
                <p:cNvSpPr txBox="1"/>
                <p:nvPr/>
              </p:nvSpPr>
              <p:spPr>
                <a:xfrm>
                  <a:off x="12379262" y="6896639"/>
                  <a:ext cx="1305801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</p:grp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149915FF-8311-4335-93B0-0103E7E1A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798" y="8088334"/>
              <a:ext cx="301379" cy="248477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0B7BA1D4-66C9-4468-A7C8-F5F0AEFCB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324" y="8155105"/>
              <a:ext cx="301379" cy="248477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34BF2B36-842B-410A-890F-BF9F87A95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60" y="8321220"/>
              <a:ext cx="301379" cy="248477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9B009CEE-0F1B-4A2E-98E1-031233D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5660" y="8321220"/>
              <a:ext cx="301379" cy="2484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8EA0A5-4EEC-49CA-9EE7-E594E5DEE594}"/>
              </a:ext>
            </a:extLst>
          </p:cNvPr>
          <p:cNvGrpSpPr/>
          <p:nvPr/>
        </p:nvGrpSpPr>
        <p:grpSpPr>
          <a:xfrm>
            <a:off x="13166466" y="1234233"/>
            <a:ext cx="4889848" cy="3790038"/>
            <a:chOff x="11368560" y="7678689"/>
            <a:chExt cx="4889848" cy="3790038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F3FDF17-AA1F-4388-8E3C-E87F858C5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381264" y="7691393"/>
              <a:ext cx="4877144" cy="3777334"/>
            </a:xfrm>
            <a:prstGeom prst="rect">
              <a:avLst/>
            </a:prstGeom>
          </p:spPr>
        </p:pic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9217C6B6-C6B9-4FC2-8A14-233F42F80C54}"/>
                </a:ext>
              </a:extLst>
            </p:cNvPr>
            <p:cNvSpPr/>
            <p:nvPr/>
          </p:nvSpPr>
          <p:spPr>
            <a:xfrm rot="16200000">
              <a:off x="11931167" y="7141487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4AD001D0-EB9C-4503-93CE-67E9D219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flipH="1">
              <a:off x="12177872" y="10178703"/>
              <a:ext cx="4057651" cy="1221307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521F2B0B-EEC6-4744-8645-C06CD8BA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flipH="1">
              <a:off x="12484100" y="8819687"/>
              <a:ext cx="3654424" cy="134869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7C10F1E-DE49-45E9-AE8D-4086F19A8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8560" y="7678689"/>
              <a:ext cx="4140890" cy="1799095"/>
            </a:xfrm>
            <a:prstGeom prst="rect">
              <a:avLst/>
            </a:prstGeom>
          </p:spPr>
        </p:pic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258C48EE-7F1C-4B26-9CF0-F21DF504899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988160" y="9406161"/>
            <a:ext cx="4884195" cy="374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C11EAF-CF2A-41A4-8928-C416B616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93C90A-A46D-4E08-8C9C-A73F4305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C3D8EA-9538-4172-8B38-69F4EC8489A2}"/>
              </a:ext>
            </a:extLst>
          </p:cNvPr>
          <p:cNvGrpSpPr/>
          <p:nvPr/>
        </p:nvGrpSpPr>
        <p:grpSpPr>
          <a:xfrm>
            <a:off x="971092" y="1763341"/>
            <a:ext cx="4884195" cy="3355449"/>
            <a:chOff x="6138862" y="5343525"/>
            <a:chExt cx="4884195" cy="33554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2100A9-4CAF-409C-80CA-7EF9540E6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8862" y="5343525"/>
              <a:ext cx="4884195" cy="3354125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657CC71-FB6A-4509-9C8F-C8AAD5FD3D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8862" y="7156739"/>
              <a:ext cx="1456965" cy="1542235"/>
              <a:chOff x="2641285" y="2433637"/>
              <a:chExt cx="8674415" cy="91821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A9121E9-7026-48EB-A5D0-1562D0316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2303" y="2433637"/>
                <a:ext cx="4343397" cy="918210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748C876-F816-489B-AABD-30D31541A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1285" y="2433637"/>
                <a:ext cx="4333875" cy="9182100"/>
              </a:xfrm>
              <a:prstGeom prst="rect">
                <a:avLst/>
              </a:prstGeom>
            </p:spPr>
          </p:pic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EB058AC-7CA3-4FF7-B95F-AE7F84A8672A}"/>
              </a:ext>
            </a:extLst>
          </p:cNvPr>
          <p:cNvGrpSpPr/>
          <p:nvPr/>
        </p:nvGrpSpPr>
        <p:grpSpPr>
          <a:xfrm>
            <a:off x="6582730" y="1763341"/>
            <a:ext cx="4884195" cy="3354125"/>
            <a:chOff x="7271792" y="2159385"/>
            <a:chExt cx="4884195" cy="335412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7710BEC-BDC7-48EB-8415-B55F2A41D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1792" y="2159385"/>
              <a:ext cx="4884195" cy="3354125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50DC887-EF4B-4B45-8978-50769A5764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71792" y="3901856"/>
              <a:ext cx="2448272" cy="1611654"/>
              <a:chOff x="8603940" y="6960932"/>
              <a:chExt cx="1456965" cy="95909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A155A3A-718A-4EEB-B312-4F49593ECE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7811"/>
              <a:stretch/>
            </p:blipFill>
            <p:spPr>
              <a:xfrm>
                <a:off x="9331383" y="6960932"/>
                <a:ext cx="729522" cy="959094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05E5226-D798-4051-A27A-B24DB29C8E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37811"/>
              <a:stretch/>
            </p:blipFill>
            <p:spPr>
              <a:xfrm>
                <a:off x="8603940" y="6960932"/>
                <a:ext cx="727923" cy="959094"/>
              </a:xfrm>
              <a:prstGeom prst="rect">
                <a:avLst/>
              </a:prstGeom>
            </p:spPr>
          </p:pic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04F565C-8CE6-4554-A3F5-25487E9FD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349" y="5724118"/>
            <a:ext cx="4866649" cy="335079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339B3511-D1B0-4805-800C-CC99C5F0D965}"/>
              </a:ext>
            </a:extLst>
          </p:cNvPr>
          <p:cNvGrpSpPr/>
          <p:nvPr/>
        </p:nvGrpSpPr>
        <p:grpSpPr>
          <a:xfrm>
            <a:off x="12240344" y="5504498"/>
            <a:ext cx="4889848" cy="3790038"/>
            <a:chOff x="11368560" y="7678689"/>
            <a:chExt cx="4889848" cy="379003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DECCD2D-4E88-4DB6-A498-E72986922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81264" y="7691393"/>
              <a:ext cx="4877144" cy="377733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5AC1E3C-CB00-4197-A23F-C8CC22534B1C}"/>
                </a:ext>
              </a:extLst>
            </p:cNvPr>
            <p:cNvSpPr/>
            <p:nvPr/>
          </p:nvSpPr>
          <p:spPr>
            <a:xfrm rot="16200000">
              <a:off x="11931167" y="7141487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75F6F7-D4B1-4466-87FB-70BE6CC0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2177872" y="10178703"/>
              <a:ext cx="4057651" cy="122130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A0CE55D-ABBD-4A28-BEDE-B8912CD80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2484100" y="8819687"/>
              <a:ext cx="3654424" cy="134869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FF44BE4-B1F7-4364-AA27-E92B524E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8560" y="7678689"/>
              <a:ext cx="4140890" cy="1799095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748FD3-5926-4CAB-A1AB-6F2A7CC6BAEE}"/>
              </a:ext>
            </a:extLst>
          </p:cNvPr>
          <p:cNvSpPr/>
          <p:nvPr/>
        </p:nvSpPr>
        <p:spPr>
          <a:xfrm>
            <a:off x="13054053" y="6984019"/>
            <a:ext cx="32624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업데이트중</a:t>
            </a:r>
            <a:endParaRPr lang="en-US" altLang="ko-KR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B08B8-9CEF-48FF-87F0-6CB71494629A}"/>
              </a:ext>
            </a:extLst>
          </p:cNvPr>
          <p:cNvSpPr txBox="1"/>
          <p:nvPr/>
        </p:nvSpPr>
        <p:spPr>
          <a:xfrm>
            <a:off x="7373911" y="3538497"/>
            <a:ext cx="862416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050" b="1" i="1">
                <a:solidFill>
                  <a:srgbClr val="00E3DE"/>
                </a:solidFill>
                <a:latin typeface="Ink Free" panose="03080402000500000000" pitchFamily="66" charset="0"/>
                <a:cs typeface="Calibri Light" panose="020F0302020204030204" pitchFamily="34" charset="0"/>
              </a:rPr>
              <a:t>wifi Access</a:t>
            </a:r>
          </a:p>
          <a:p>
            <a:pPr algn="ctr"/>
            <a:r>
              <a:rPr lang="en-US" altLang="ko-KR" sz="1050" b="1" i="1">
                <a:solidFill>
                  <a:srgbClr val="00E3DE"/>
                </a:solidFill>
                <a:latin typeface="Ink Free" panose="03080402000500000000" pitchFamily="66" charset="0"/>
                <a:cs typeface="Calibri Light" panose="020F0302020204030204" pitchFamily="34" charset="0"/>
              </a:rPr>
              <a:t>on SmartPhone</a:t>
            </a:r>
            <a:endParaRPr lang="ko-KR" altLang="en-US" sz="1050" b="1" i="1">
              <a:solidFill>
                <a:srgbClr val="00E3DE"/>
              </a:solidFill>
              <a:latin typeface="Ink Free" panose="03080402000500000000" pitchFamily="66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757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11877</TotalTime>
  <Words>333</Words>
  <Application>Microsoft Office PowerPoint</Application>
  <PresentationFormat>사용자 지정</PresentationFormat>
  <Paragraphs>312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HY헤드라인M</vt:lpstr>
      <vt:lpstr>굴림</vt:lpstr>
      <vt:lpstr>맑은 고딕</vt:lpstr>
      <vt:lpstr>Arial</vt:lpstr>
      <vt:lpstr>Arial Black</vt:lpstr>
      <vt:lpstr>Calibri Light</vt:lpstr>
      <vt:lpstr>Ink Free</vt:lpstr>
      <vt:lpstr>Wingdings</vt:lpstr>
      <vt:lpstr>Office 테마</vt:lpstr>
      <vt:lpstr>디자인 사용자 지정</vt:lpstr>
      <vt:lpstr>PowerPoint 프레젠테이션</vt:lpstr>
      <vt:lpstr>웹페이지 첫화면 이미지</vt:lpstr>
      <vt:lpstr>PowerPoint 프레젠테이션</vt:lpstr>
      <vt:lpstr>웹페이지 첫화면 이미지</vt:lpstr>
      <vt:lpstr>웹페이지 첫화면 이미지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1729</cp:revision>
  <dcterms:created xsi:type="dcterms:W3CDTF">2014-09-26T00:08:04Z</dcterms:created>
  <dcterms:modified xsi:type="dcterms:W3CDTF">2024-04-02T07:06:07Z</dcterms:modified>
</cp:coreProperties>
</file>